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</p:sldMasterIdLst>
  <p:notesMasterIdLst>
    <p:notesMasterId r:id="rId12"/>
  </p:notesMasterIdLst>
  <p:handoutMasterIdLst>
    <p:handoutMasterId r:id="rId13"/>
  </p:handoutMasterIdLst>
  <p:sldIdLst>
    <p:sldId id="275" r:id="rId2"/>
    <p:sldId id="284" r:id="rId3"/>
    <p:sldId id="259" r:id="rId4"/>
    <p:sldId id="257" r:id="rId5"/>
    <p:sldId id="258" r:id="rId6"/>
    <p:sldId id="278" r:id="rId7"/>
    <p:sldId id="279" r:id="rId8"/>
    <p:sldId id="282" r:id="rId9"/>
    <p:sldId id="276" r:id="rId10"/>
    <p:sldId id="272" r:id="rId11"/>
  </p:sldIdLst>
  <p:sldSz cx="12192000" cy="6858000"/>
  <p:notesSz cx="6858000" cy="9144000"/>
  <p:embeddedFontLst>
    <p:embeddedFont>
      <p:font typeface="Century" panose="02040604050505020304" pitchFamily="18" charset="0"/>
      <p:regular r:id="rId14"/>
    </p:embeddedFont>
    <p:embeddedFont>
      <p:font typeface="Montserrat" panose="00000500000000000000" pitchFamily="2" charset="0"/>
      <p:regular r:id="rId15"/>
      <p:bold r:id="rId16"/>
      <p:italic r:id="rId17"/>
      <p:boldItalic r:id="rId18"/>
    </p:embeddedFont>
    <p:embeddedFont>
      <p:font typeface="Trebuchet MS" panose="020B0603020202020204" pitchFamily="34" charset="0"/>
      <p:regular r:id="rId19"/>
      <p:bold r:id="rId20"/>
      <p:italic r:id="rId21"/>
      <p:boldItalic r:id="rId22"/>
    </p:embeddedFont>
    <p:embeddedFont>
      <p:font typeface="Wingdings 3" panose="05040102010807070707" pitchFamily="18" charset="2"/>
      <p:regular r:id="rId2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">
          <p15:clr>
            <a:srgbClr val="A4A3A4"/>
          </p15:clr>
        </p15:guide>
        <p15:guide id="2" pos="257">
          <p15:clr>
            <a:srgbClr val="A4A3A4"/>
          </p15:clr>
        </p15:guide>
        <p15:guide id="3" pos="7083">
          <p15:clr>
            <a:srgbClr val="A4A3A4"/>
          </p15:clr>
        </p15:guide>
      </p15:sldGuideLst>
    </p:ext>
    <p:ext uri="http://customooxmlschemas.google.com/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35" roundtripDataSignature="AMtx7mgaBloGtwReUjvGpZZ/RTOBR4SR1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FF00FF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5B761E-3452-4383-9DEE-D95053639EFB}" v="9" dt="2024-10-29T11:13:17.193"/>
  </p1510:revLst>
</p1510:revInfo>
</file>

<file path=ppt/tableStyles.xml><?xml version="1.0" encoding="utf-8"?>
<a:tblStyleLst xmlns:a="http://schemas.openxmlformats.org/drawingml/2006/main" def="{16FBEB64-2D9C-4D2A-8718-7EB82889BB49}">
  <a:tblStyle styleId="{16FBEB64-2D9C-4D2A-8718-7EB82889BB4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38" autoAdjust="0"/>
    <p:restoredTop sz="94690"/>
  </p:normalViewPr>
  <p:slideViewPr>
    <p:cSldViewPr snapToGrid="0">
      <p:cViewPr varScale="1">
        <p:scale>
          <a:sx n="75" d="100"/>
          <a:sy n="75" d="100"/>
        </p:scale>
        <p:origin x="514" y="48"/>
      </p:cViewPr>
      <p:guideLst>
        <p:guide orient="horz" pos="278"/>
        <p:guide pos="257"/>
        <p:guide pos="70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35" Type="http://customschemas.google.com/relationships/presentationmetadata" Target="meta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dília de Agrela Pita" userId="ba27596b-395a-458f-8a03-ba32ec5276f9" providerId="ADAL" clId="{DF5B761E-3452-4383-9DEE-D95053639EFB}"/>
    <pc:docChg chg="custSel delSld modSld">
      <pc:chgData name="Audília de Agrela Pita" userId="ba27596b-395a-458f-8a03-ba32ec5276f9" providerId="ADAL" clId="{DF5B761E-3452-4383-9DEE-D95053639EFB}" dt="2024-10-29T11:13:45.685" v="982" actId="6549"/>
      <pc:docMkLst>
        <pc:docMk/>
      </pc:docMkLst>
      <pc:sldChg chg="modSp mod">
        <pc:chgData name="Audília de Agrela Pita" userId="ba27596b-395a-458f-8a03-ba32ec5276f9" providerId="ADAL" clId="{DF5B761E-3452-4383-9DEE-D95053639EFB}" dt="2024-10-29T10:30:03.317" v="250" actId="6549"/>
        <pc:sldMkLst>
          <pc:docMk/>
          <pc:sldMk cId="0" sldId="257"/>
        </pc:sldMkLst>
        <pc:spChg chg="mod">
          <ac:chgData name="Audília de Agrela Pita" userId="ba27596b-395a-458f-8a03-ba32ec5276f9" providerId="ADAL" clId="{DF5B761E-3452-4383-9DEE-D95053639EFB}" dt="2024-10-29T10:15:02.953" v="40" actId="5793"/>
          <ac:spMkLst>
            <pc:docMk/>
            <pc:sldMk cId="0" sldId="257"/>
            <ac:spMk id="7" creationId="{18BD10F8-0F45-8F35-0628-DA881FA8E282}"/>
          </ac:spMkLst>
        </pc:spChg>
        <pc:spChg chg="mod">
          <ac:chgData name="Audília de Agrela Pita" userId="ba27596b-395a-458f-8a03-ba32ec5276f9" providerId="ADAL" clId="{DF5B761E-3452-4383-9DEE-D95053639EFB}" dt="2024-10-29T10:30:03.317" v="250" actId="6549"/>
          <ac:spMkLst>
            <pc:docMk/>
            <pc:sldMk cId="0" sldId="257"/>
            <ac:spMk id="9" creationId="{891C7209-CE10-DA87-A25C-582D665E4479}"/>
          </ac:spMkLst>
        </pc:spChg>
      </pc:sldChg>
      <pc:sldChg chg="modSp mod">
        <pc:chgData name="Audília de Agrela Pita" userId="ba27596b-395a-458f-8a03-ba32ec5276f9" providerId="ADAL" clId="{DF5B761E-3452-4383-9DEE-D95053639EFB}" dt="2024-10-29T10:23:10.589" v="248" actId="6549"/>
        <pc:sldMkLst>
          <pc:docMk/>
          <pc:sldMk cId="0" sldId="258"/>
        </pc:sldMkLst>
        <pc:spChg chg="mod">
          <ac:chgData name="Audília de Agrela Pita" userId="ba27596b-395a-458f-8a03-ba32ec5276f9" providerId="ADAL" clId="{DF5B761E-3452-4383-9DEE-D95053639EFB}" dt="2024-10-29T10:22:53.627" v="247" actId="6549"/>
          <ac:spMkLst>
            <pc:docMk/>
            <pc:sldMk cId="0" sldId="258"/>
            <ac:spMk id="4" creationId="{D5D6C28D-7B9C-3F5D-42DE-1342D884035E}"/>
          </ac:spMkLst>
        </pc:spChg>
        <pc:spChg chg="mod">
          <ac:chgData name="Audília de Agrela Pita" userId="ba27596b-395a-458f-8a03-ba32ec5276f9" providerId="ADAL" clId="{DF5B761E-3452-4383-9DEE-D95053639EFB}" dt="2024-10-29T10:23:10.589" v="248" actId="6549"/>
          <ac:spMkLst>
            <pc:docMk/>
            <pc:sldMk cId="0" sldId="258"/>
            <ac:spMk id="133" creationId="{00000000-0000-0000-0000-000000000000}"/>
          </ac:spMkLst>
        </pc:spChg>
      </pc:sldChg>
      <pc:sldChg chg="modSp mod">
        <pc:chgData name="Audília de Agrela Pita" userId="ba27596b-395a-458f-8a03-ba32ec5276f9" providerId="ADAL" clId="{DF5B761E-3452-4383-9DEE-D95053639EFB}" dt="2024-10-29T11:13:45.685" v="982" actId="6549"/>
        <pc:sldMkLst>
          <pc:docMk/>
          <pc:sldMk cId="0" sldId="272"/>
        </pc:sldMkLst>
        <pc:spChg chg="mod">
          <ac:chgData name="Audília de Agrela Pita" userId="ba27596b-395a-458f-8a03-ba32ec5276f9" providerId="ADAL" clId="{DF5B761E-3452-4383-9DEE-D95053639EFB}" dt="2024-10-29T11:13:45.685" v="982" actId="6549"/>
          <ac:spMkLst>
            <pc:docMk/>
            <pc:sldMk cId="0" sldId="272"/>
            <ac:spMk id="8" creationId="{C5274105-A452-45C4-F48D-CBB843AA9227}"/>
          </ac:spMkLst>
        </pc:spChg>
      </pc:sldChg>
      <pc:sldChg chg="modSp mod">
        <pc:chgData name="Audília de Agrela Pita" userId="ba27596b-395a-458f-8a03-ba32ec5276f9" providerId="ADAL" clId="{DF5B761E-3452-4383-9DEE-D95053639EFB}" dt="2024-10-29T10:11:03.139" v="19" actId="20577"/>
        <pc:sldMkLst>
          <pc:docMk/>
          <pc:sldMk cId="3857615574" sldId="275"/>
        </pc:sldMkLst>
        <pc:spChg chg="mod">
          <ac:chgData name="Audília de Agrela Pita" userId="ba27596b-395a-458f-8a03-ba32ec5276f9" providerId="ADAL" clId="{DF5B761E-3452-4383-9DEE-D95053639EFB}" dt="2024-10-29T10:11:03.139" v="19" actId="20577"/>
          <ac:spMkLst>
            <pc:docMk/>
            <pc:sldMk cId="3857615574" sldId="275"/>
            <ac:spMk id="3" creationId="{64DA9DF8-D742-CC38-2A4E-3E5DC8BB46F8}"/>
          </ac:spMkLst>
        </pc:spChg>
      </pc:sldChg>
      <pc:sldChg chg="modSp">
        <pc:chgData name="Audília de Agrela Pita" userId="ba27596b-395a-458f-8a03-ba32ec5276f9" providerId="ADAL" clId="{DF5B761E-3452-4383-9DEE-D95053639EFB}" dt="2024-10-29T11:13:17.193" v="981" actId="20577"/>
        <pc:sldMkLst>
          <pc:docMk/>
          <pc:sldMk cId="63451256" sldId="276"/>
        </pc:sldMkLst>
        <pc:graphicFrameChg chg="mod">
          <ac:chgData name="Audília de Agrela Pita" userId="ba27596b-395a-458f-8a03-ba32ec5276f9" providerId="ADAL" clId="{DF5B761E-3452-4383-9DEE-D95053639EFB}" dt="2024-10-29T11:13:17.193" v="981" actId="20577"/>
          <ac:graphicFrameMkLst>
            <pc:docMk/>
            <pc:sldMk cId="63451256" sldId="276"/>
            <ac:graphicFrameMk id="261" creationId="{D5AE15CF-1D1A-10FC-B403-ABDBFB6B8B49}"/>
          </ac:graphicFrameMkLst>
        </pc:graphicFrameChg>
      </pc:sldChg>
      <pc:sldChg chg="addSp delSp modSp mod">
        <pc:chgData name="Audília de Agrela Pita" userId="ba27596b-395a-458f-8a03-ba32ec5276f9" providerId="ADAL" clId="{DF5B761E-3452-4383-9DEE-D95053639EFB}" dt="2024-10-29T11:06:46.154" v="816" actId="11"/>
        <pc:sldMkLst>
          <pc:docMk/>
          <pc:sldMk cId="2540340885" sldId="278"/>
        </pc:sldMkLst>
        <pc:spChg chg="mod">
          <ac:chgData name="Audília de Agrela Pita" userId="ba27596b-395a-458f-8a03-ba32ec5276f9" providerId="ADAL" clId="{DF5B761E-3452-4383-9DEE-D95053639EFB}" dt="2024-10-29T11:06:46.154" v="816" actId="11"/>
          <ac:spMkLst>
            <pc:docMk/>
            <pc:sldMk cId="2540340885" sldId="278"/>
            <ac:spMk id="7" creationId="{072ED756-2B9A-EBB7-1C1A-EB11B1C0C2DF}"/>
          </ac:spMkLst>
        </pc:spChg>
        <pc:spChg chg="mod">
          <ac:chgData name="Audília de Agrela Pita" userId="ba27596b-395a-458f-8a03-ba32ec5276f9" providerId="ADAL" clId="{DF5B761E-3452-4383-9DEE-D95053639EFB}" dt="2024-10-29T10:23:25.344" v="249"/>
          <ac:spMkLst>
            <pc:docMk/>
            <pc:sldMk cId="2540340885" sldId="278"/>
            <ac:spMk id="10" creationId="{0585A080-0A35-C824-C48F-4C4D2AA5CC83}"/>
          </ac:spMkLst>
        </pc:spChg>
        <pc:picChg chg="add mod">
          <ac:chgData name="Audília de Agrela Pita" userId="ba27596b-395a-458f-8a03-ba32ec5276f9" providerId="ADAL" clId="{DF5B761E-3452-4383-9DEE-D95053639EFB}" dt="2024-10-29T11:06:24.395" v="811" actId="1076"/>
          <ac:picMkLst>
            <pc:docMk/>
            <pc:sldMk cId="2540340885" sldId="278"/>
            <ac:picMk id="8" creationId="{7D971842-3EA7-77B0-151B-49F78126AE8A}"/>
          </ac:picMkLst>
        </pc:picChg>
        <pc:picChg chg="add mod">
          <ac:chgData name="Audília de Agrela Pita" userId="ba27596b-395a-458f-8a03-ba32ec5276f9" providerId="ADAL" clId="{DF5B761E-3452-4383-9DEE-D95053639EFB}" dt="2024-10-29T11:06:35.757" v="815" actId="1076"/>
          <ac:picMkLst>
            <pc:docMk/>
            <pc:sldMk cId="2540340885" sldId="278"/>
            <ac:picMk id="11" creationId="{B226ECF2-AB75-C232-CDB5-B58839AA987E}"/>
          </ac:picMkLst>
        </pc:picChg>
        <pc:picChg chg="del">
          <ac:chgData name="Audília de Agrela Pita" userId="ba27596b-395a-458f-8a03-ba32ec5276f9" providerId="ADAL" clId="{DF5B761E-3452-4383-9DEE-D95053639EFB}" dt="2024-10-29T10:58:42.682" v="503" actId="478"/>
          <ac:picMkLst>
            <pc:docMk/>
            <pc:sldMk cId="2540340885" sldId="278"/>
            <ac:picMk id="12" creationId="{C5E242B1-301A-56DE-3D33-29AD3F02920D}"/>
          </ac:picMkLst>
        </pc:picChg>
      </pc:sldChg>
      <pc:sldChg chg="addSp modSp mod">
        <pc:chgData name="Audília de Agrela Pita" userId="ba27596b-395a-458f-8a03-ba32ec5276f9" providerId="ADAL" clId="{DF5B761E-3452-4383-9DEE-D95053639EFB}" dt="2024-10-29T11:11:49.563" v="951" actId="1076"/>
        <pc:sldMkLst>
          <pc:docMk/>
          <pc:sldMk cId="2891659619" sldId="279"/>
        </pc:sldMkLst>
        <pc:spChg chg="mod">
          <ac:chgData name="Audília de Agrela Pita" userId="ba27596b-395a-458f-8a03-ba32ec5276f9" providerId="ADAL" clId="{DF5B761E-3452-4383-9DEE-D95053639EFB}" dt="2024-10-29T11:11:47.528" v="950" actId="20577"/>
          <ac:spMkLst>
            <pc:docMk/>
            <pc:sldMk cId="2891659619" sldId="279"/>
            <ac:spMk id="7" creationId="{072ED756-2B9A-EBB7-1C1A-EB11B1C0C2DF}"/>
          </ac:spMkLst>
        </pc:spChg>
        <pc:spChg chg="mod">
          <ac:chgData name="Audília de Agrela Pita" userId="ba27596b-395a-458f-8a03-ba32ec5276f9" providerId="ADAL" clId="{DF5B761E-3452-4383-9DEE-D95053639EFB}" dt="2024-10-29T11:07:02.592" v="817"/>
          <ac:spMkLst>
            <pc:docMk/>
            <pc:sldMk cId="2891659619" sldId="279"/>
            <ac:spMk id="10" creationId="{D46633A3-3F86-7A1F-42EF-D7AA65998B14}"/>
          </ac:spMkLst>
        </pc:spChg>
        <pc:picChg chg="add mod">
          <ac:chgData name="Audília de Agrela Pita" userId="ba27596b-395a-458f-8a03-ba32ec5276f9" providerId="ADAL" clId="{DF5B761E-3452-4383-9DEE-D95053639EFB}" dt="2024-10-29T11:11:49.563" v="951" actId="1076"/>
          <ac:picMkLst>
            <pc:docMk/>
            <pc:sldMk cId="2891659619" sldId="279"/>
            <ac:picMk id="8" creationId="{BAF2A8C3-4560-74A4-7B40-433F21A30095}"/>
          </ac:picMkLst>
        </pc:picChg>
      </pc:sldChg>
      <pc:sldChg chg="del">
        <pc:chgData name="Audília de Agrela Pita" userId="ba27596b-395a-458f-8a03-ba32ec5276f9" providerId="ADAL" clId="{DF5B761E-3452-4383-9DEE-D95053639EFB}" dt="2024-10-29T11:09:17.582" v="878" actId="47"/>
        <pc:sldMkLst>
          <pc:docMk/>
          <pc:sldMk cId="1654835233" sldId="280"/>
        </pc:sldMkLst>
      </pc:sldChg>
      <pc:sldChg chg="del">
        <pc:chgData name="Audília de Agrela Pita" userId="ba27596b-395a-458f-8a03-ba32ec5276f9" providerId="ADAL" clId="{DF5B761E-3452-4383-9DEE-D95053639EFB}" dt="2024-10-29T11:09:19.259" v="879" actId="47"/>
        <pc:sldMkLst>
          <pc:docMk/>
          <pc:sldMk cId="446109988" sldId="281"/>
        </pc:sldMkLst>
      </pc:sldChg>
      <pc:sldChg chg="addSp delSp modSp mod">
        <pc:chgData name="Audília de Agrela Pita" userId="ba27596b-395a-458f-8a03-ba32ec5276f9" providerId="ADAL" clId="{DF5B761E-3452-4383-9DEE-D95053639EFB}" dt="2024-10-29T11:12:47.762" v="973" actId="20577"/>
        <pc:sldMkLst>
          <pc:docMk/>
          <pc:sldMk cId="4281325335" sldId="282"/>
        </pc:sldMkLst>
        <pc:spChg chg="mod">
          <ac:chgData name="Audília de Agrela Pita" userId="ba27596b-395a-458f-8a03-ba32ec5276f9" providerId="ADAL" clId="{DF5B761E-3452-4383-9DEE-D95053639EFB}" dt="2024-10-29T11:12:47.762" v="973" actId="20577"/>
          <ac:spMkLst>
            <pc:docMk/>
            <pc:sldMk cId="4281325335" sldId="282"/>
            <ac:spMk id="7" creationId="{072ED756-2B9A-EBB7-1C1A-EB11B1C0C2DF}"/>
          </ac:spMkLst>
        </pc:spChg>
        <pc:spChg chg="mod">
          <ac:chgData name="Audília de Agrela Pita" userId="ba27596b-395a-458f-8a03-ba32ec5276f9" providerId="ADAL" clId="{DF5B761E-3452-4383-9DEE-D95053639EFB}" dt="2024-10-29T11:10:52.688" v="941"/>
          <ac:spMkLst>
            <pc:docMk/>
            <pc:sldMk cId="4281325335" sldId="282"/>
            <ac:spMk id="10" creationId="{9F0F93B6-1901-2C1E-0E2E-BD5673DB46F8}"/>
          </ac:spMkLst>
        </pc:spChg>
        <pc:picChg chg="del">
          <ac:chgData name="Audília de Agrela Pita" userId="ba27596b-395a-458f-8a03-ba32ec5276f9" providerId="ADAL" clId="{DF5B761E-3452-4383-9DEE-D95053639EFB}" dt="2024-10-29T11:10:43.106" v="940" actId="478"/>
          <ac:picMkLst>
            <pc:docMk/>
            <pc:sldMk cId="4281325335" sldId="282"/>
            <ac:picMk id="8" creationId="{08CB6CCA-DEDD-4919-5EC4-742A6FE14A74}"/>
          </ac:picMkLst>
        </pc:picChg>
        <pc:picChg chg="add mod">
          <ac:chgData name="Audília de Agrela Pita" userId="ba27596b-395a-458f-8a03-ba32ec5276f9" providerId="ADAL" clId="{DF5B761E-3452-4383-9DEE-D95053639EFB}" dt="2024-10-29T11:12:31.783" v="956" actId="1076"/>
          <ac:picMkLst>
            <pc:docMk/>
            <pc:sldMk cId="4281325335" sldId="282"/>
            <ac:picMk id="9" creationId="{722D0EBF-4D1E-0930-9AC9-B88B3C8609D2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hyperlink" Target="http://www.makecode.microbit.org/" TargetMode="Externa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4" Type="http://schemas.openxmlformats.org/officeDocument/2006/relationships/image" Target="../media/image19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kecode.microbit.org/" TargetMode="External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4" Type="http://schemas.openxmlformats.org/officeDocument/2006/relationships/image" Target="../media/image1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EFB791-4C0B-40F2-978D-8329F0441C60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04BBFC-976D-43E9-9622-678F4D593C1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pt-BR" sz="2400" dirty="0"/>
            <a:t>Programar um </a:t>
          </a:r>
          <a:r>
            <a:rPr lang="pt-BR" sz="2400"/>
            <a:t>dispositivo para definir um valor aleatório usando </a:t>
          </a:r>
          <a:r>
            <a:rPr lang="pt-BR" sz="2400" dirty="0"/>
            <a:t>o editor MakeCode;</a:t>
          </a:r>
          <a:endParaRPr lang="en-US" sz="2400" dirty="0"/>
        </a:p>
      </dgm:t>
    </dgm:pt>
    <dgm:pt modelId="{542F2D94-9F58-47A3-B509-9FBD0A054E3C}" type="parTrans" cxnId="{A30FF213-E66D-4247-BA93-8D24E46A5920}">
      <dgm:prSet/>
      <dgm:spPr/>
      <dgm:t>
        <a:bodyPr/>
        <a:lstStyle/>
        <a:p>
          <a:endParaRPr lang="en-US"/>
        </a:p>
      </dgm:t>
    </dgm:pt>
    <dgm:pt modelId="{237877D5-8727-4170-A9E3-3B08D71C2E0A}" type="sibTrans" cxnId="{A30FF213-E66D-4247-BA93-8D24E46A5920}">
      <dgm:prSet/>
      <dgm:spPr/>
      <dgm:t>
        <a:bodyPr/>
        <a:lstStyle/>
        <a:p>
          <a:endParaRPr lang="en-US"/>
        </a:p>
      </dgm:t>
    </dgm:pt>
    <dgm:pt modelId="{2D83B386-E8E9-4BFA-B7C4-9E57DB56D851}">
      <dgm:prSet/>
      <dgm:spPr/>
      <dgm:t>
        <a:bodyPr/>
        <a:lstStyle/>
        <a:p>
          <a:pPr>
            <a:lnSpc>
              <a:spcPct val="100000"/>
            </a:lnSpc>
          </a:pPr>
          <a:r>
            <a:rPr lang="pt-BR" dirty="0"/>
            <a:t>Utilizar um dispositivo de visualizar dados e texto.</a:t>
          </a:r>
          <a:endParaRPr lang="en-US" dirty="0"/>
        </a:p>
      </dgm:t>
    </dgm:pt>
    <dgm:pt modelId="{DCE0D5AE-D223-4577-9C64-3C0DADAB635B}" type="parTrans" cxnId="{B8F1446D-2FA5-4179-8496-15907C3F82D4}">
      <dgm:prSet/>
      <dgm:spPr/>
      <dgm:t>
        <a:bodyPr/>
        <a:lstStyle/>
        <a:p>
          <a:endParaRPr lang="en-US"/>
        </a:p>
      </dgm:t>
    </dgm:pt>
    <dgm:pt modelId="{83822AB7-75E4-4AA1-9001-FD3ABDF6B76D}" type="sibTrans" cxnId="{B8F1446D-2FA5-4179-8496-15907C3F82D4}">
      <dgm:prSet/>
      <dgm:spPr/>
      <dgm:t>
        <a:bodyPr/>
        <a:lstStyle/>
        <a:p>
          <a:endParaRPr lang="en-US"/>
        </a:p>
      </dgm:t>
    </dgm:pt>
    <dgm:pt modelId="{818CB09B-C1FF-4F9B-B226-1F5D4B78E937}" type="pres">
      <dgm:prSet presAssocID="{DFEFB791-4C0B-40F2-978D-8329F0441C60}" presName="root" presStyleCnt="0">
        <dgm:presLayoutVars>
          <dgm:dir/>
          <dgm:resizeHandles val="exact"/>
        </dgm:presLayoutVars>
      </dgm:prSet>
      <dgm:spPr/>
    </dgm:pt>
    <dgm:pt modelId="{6BB3943E-DFA1-4F85-84A8-0197FCF4901E}" type="pres">
      <dgm:prSet presAssocID="{0704BBFC-976D-43E9-9622-678F4D593C19}" presName="compNode" presStyleCnt="0"/>
      <dgm:spPr/>
    </dgm:pt>
    <dgm:pt modelId="{FA375153-109E-4B2B-8678-ED555EDA0B5F}" type="pres">
      <dgm:prSet presAssocID="{0704BBFC-976D-43E9-9622-678F4D593C19}" presName="bgRect" presStyleLbl="bgShp" presStyleIdx="0" presStyleCnt="2"/>
      <dgm:spPr/>
    </dgm:pt>
    <dgm:pt modelId="{056BA415-F83E-4A14-9D1A-9375EB760D8D}" type="pres">
      <dgm:prSet presAssocID="{0704BBFC-976D-43E9-9622-678F4D593C19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ronómetro"/>
        </a:ext>
      </dgm:extLst>
    </dgm:pt>
    <dgm:pt modelId="{5F85C06D-3505-4B30-BF59-E258FC324B09}" type="pres">
      <dgm:prSet presAssocID="{0704BBFC-976D-43E9-9622-678F4D593C19}" presName="spaceRect" presStyleCnt="0"/>
      <dgm:spPr/>
    </dgm:pt>
    <dgm:pt modelId="{84CFC77A-BFC2-4988-9027-A9EF92C52C86}" type="pres">
      <dgm:prSet presAssocID="{0704BBFC-976D-43E9-9622-678F4D593C19}" presName="parTx" presStyleLbl="revTx" presStyleIdx="0" presStyleCnt="2">
        <dgm:presLayoutVars>
          <dgm:chMax val="0"/>
          <dgm:chPref val="0"/>
        </dgm:presLayoutVars>
      </dgm:prSet>
      <dgm:spPr/>
    </dgm:pt>
    <dgm:pt modelId="{C9433030-31FF-4BCE-BFC4-5DEEBB759F2B}" type="pres">
      <dgm:prSet presAssocID="{237877D5-8727-4170-A9E3-3B08D71C2E0A}" presName="sibTrans" presStyleCnt="0"/>
      <dgm:spPr/>
    </dgm:pt>
    <dgm:pt modelId="{B4D7650D-5E6A-4487-8292-BB272D316838}" type="pres">
      <dgm:prSet presAssocID="{2D83B386-E8E9-4BFA-B7C4-9E57DB56D851}" presName="compNode" presStyleCnt="0"/>
      <dgm:spPr/>
    </dgm:pt>
    <dgm:pt modelId="{1B0FDD96-9665-4B13-B2DF-B4A6CB788945}" type="pres">
      <dgm:prSet presAssocID="{2D83B386-E8E9-4BFA-B7C4-9E57DB56D851}" presName="bgRect" presStyleLbl="bgShp" presStyleIdx="1" presStyleCnt="2"/>
      <dgm:spPr/>
    </dgm:pt>
    <dgm:pt modelId="{0877C519-E593-4C0B-9279-42ABB02CF3FD}" type="pres">
      <dgm:prSet presAssocID="{2D83B386-E8E9-4BFA-B7C4-9E57DB56D851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elógio"/>
        </a:ext>
      </dgm:extLst>
    </dgm:pt>
    <dgm:pt modelId="{9D298DCA-77DE-4100-ACA1-FED4D7ECEDB8}" type="pres">
      <dgm:prSet presAssocID="{2D83B386-E8E9-4BFA-B7C4-9E57DB56D851}" presName="spaceRect" presStyleCnt="0"/>
      <dgm:spPr/>
    </dgm:pt>
    <dgm:pt modelId="{CE413F31-040A-4F77-97F7-B165E8DF2235}" type="pres">
      <dgm:prSet presAssocID="{2D83B386-E8E9-4BFA-B7C4-9E57DB56D851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A30FF213-E66D-4247-BA93-8D24E46A5920}" srcId="{DFEFB791-4C0B-40F2-978D-8329F0441C60}" destId="{0704BBFC-976D-43E9-9622-678F4D593C19}" srcOrd="0" destOrd="0" parTransId="{542F2D94-9F58-47A3-B509-9FBD0A054E3C}" sibTransId="{237877D5-8727-4170-A9E3-3B08D71C2E0A}"/>
    <dgm:cxn modelId="{B8F1446D-2FA5-4179-8496-15907C3F82D4}" srcId="{DFEFB791-4C0B-40F2-978D-8329F0441C60}" destId="{2D83B386-E8E9-4BFA-B7C4-9E57DB56D851}" srcOrd="1" destOrd="0" parTransId="{DCE0D5AE-D223-4577-9C64-3C0DADAB635B}" sibTransId="{83822AB7-75E4-4AA1-9001-FD3ABDF6B76D}"/>
    <dgm:cxn modelId="{1025E28C-AFEE-4888-BC8D-E2281F84CC23}" type="presOf" srcId="{2D83B386-E8E9-4BFA-B7C4-9E57DB56D851}" destId="{CE413F31-040A-4F77-97F7-B165E8DF2235}" srcOrd="0" destOrd="0" presId="urn:microsoft.com/office/officeart/2018/2/layout/IconVerticalSolidList"/>
    <dgm:cxn modelId="{05CCD1AC-4E29-4AA2-B2AE-CA19F85EDAC4}" type="presOf" srcId="{DFEFB791-4C0B-40F2-978D-8329F0441C60}" destId="{818CB09B-C1FF-4F9B-B226-1F5D4B78E937}" srcOrd="0" destOrd="0" presId="urn:microsoft.com/office/officeart/2018/2/layout/IconVerticalSolidList"/>
    <dgm:cxn modelId="{0BCA99C6-A2E5-4A4E-84A6-C44EBC02E10E}" type="presOf" srcId="{0704BBFC-976D-43E9-9622-678F4D593C19}" destId="{84CFC77A-BFC2-4988-9027-A9EF92C52C86}" srcOrd="0" destOrd="0" presId="urn:microsoft.com/office/officeart/2018/2/layout/IconVerticalSolidList"/>
    <dgm:cxn modelId="{7933D2AB-9986-4F04-98FC-992EB7D35F85}" type="presParOf" srcId="{818CB09B-C1FF-4F9B-B226-1F5D4B78E937}" destId="{6BB3943E-DFA1-4F85-84A8-0197FCF4901E}" srcOrd="0" destOrd="0" presId="urn:microsoft.com/office/officeart/2018/2/layout/IconVerticalSolidList"/>
    <dgm:cxn modelId="{E5837D33-8173-4E86-B3FA-FCD5001C3FA8}" type="presParOf" srcId="{6BB3943E-DFA1-4F85-84A8-0197FCF4901E}" destId="{FA375153-109E-4B2B-8678-ED555EDA0B5F}" srcOrd="0" destOrd="0" presId="urn:microsoft.com/office/officeart/2018/2/layout/IconVerticalSolidList"/>
    <dgm:cxn modelId="{84825207-02A4-43BB-A583-7D1CF57F7A44}" type="presParOf" srcId="{6BB3943E-DFA1-4F85-84A8-0197FCF4901E}" destId="{056BA415-F83E-4A14-9D1A-9375EB760D8D}" srcOrd="1" destOrd="0" presId="urn:microsoft.com/office/officeart/2018/2/layout/IconVerticalSolidList"/>
    <dgm:cxn modelId="{D078A76E-2A7B-4803-BA05-E52D83FC245E}" type="presParOf" srcId="{6BB3943E-DFA1-4F85-84A8-0197FCF4901E}" destId="{5F85C06D-3505-4B30-BF59-E258FC324B09}" srcOrd="2" destOrd="0" presId="urn:microsoft.com/office/officeart/2018/2/layout/IconVerticalSolidList"/>
    <dgm:cxn modelId="{679EA64F-B987-4154-A383-2F066DCCCABE}" type="presParOf" srcId="{6BB3943E-DFA1-4F85-84A8-0197FCF4901E}" destId="{84CFC77A-BFC2-4988-9027-A9EF92C52C86}" srcOrd="3" destOrd="0" presId="urn:microsoft.com/office/officeart/2018/2/layout/IconVerticalSolidList"/>
    <dgm:cxn modelId="{7D6AE451-DAA7-401F-85F6-2F8890D571BD}" type="presParOf" srcId="{818CB09B-C1FF-4F9B-B226-1F5D4B78E937}" destId="{C9433030-31FF-4BCE-BFC4-5DEEBB759F2B}" srcOrd="1" destOrd="0" presId="urn:microsoft.com/office/officeart/2018/2/layout/IconVerticalSolidList"/>
    <dgm:cxn modelId="{303A495A-1E9F-4D24-89C3-AEF51AAF6F85}" type="presParOf" srcId="{818CB09B-C1FF-4F9B-B226-1F5D4B78E937}" destId="{B4D7650D-5E6A-4487-8292-BB272D316838}" srcOrd="2" destOrd="0" presId="urn:microsoft.com/office/officeart/2018/2/layout/IconVerticalSolidList"/>
    <dgm:cxn modelId="{9C686D7D-E53C-4344-9F27-6123813354CF}" type="presParOf" srcId="{B4D7650D-5E6A-4487-8292-BB272D316838}" destId="{1B0FDD96-9665-4B13-B2DF-B4A6CB788945}" srcOrd="0" destOrd="0" presId="urn:microsoft.com/office/officeart/2018/2/layout/IconVerticalSolidList"/>
    <dgm:cxn modelId="{C3D27B7F-52A0-4080-A534-1D33A78B5B0D}" type="presParOf" srcId="{B4D7650D-5E6A-4487-8292-BB272D316838}" destId="{0877C519-E593-4C0B-9279-42ABB02CF3FD}" srcOrd="1" destOrd="0" presId="urn:microsoft.com/office/officeart/2018/2/layout/IconVerticalSolidList"/>
    <dgm:cxn modelId="{DF0281EC-2487-4C65-AA3D-57B6A83BC0F1}" type="presParOf" srcId="{B4D7650D-5E6A-4487-8292-BB272D316838}" destId="{9D298DCA-77DE-4100-ACA1-FED4D7ECEDB8}" srcOrd="2" destOrd="0" presId="urn:microsoft.com/office/officeart/2018/2/layout/IconVerticalSolidList"/>
    <dgm:cxn modelId="{2A1576DC-222B-40E8-BCF5-486E59FB810D}" type="presParOf" srcId="{B4D7650D-5E6A-4487-8292-BB272D316838}" destId="{CE413F31-040A-4F77-97F7-B165E8DF223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07D3F5-6BA3-4FA7-B958-9375FC11872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2F40576E-3FB7-4DFA-A555-5A9F6B4D85B8}">
      <dgm:prSet custT="1"/>
      <dgm:spPr/>
      <dgm:t>
        <a:bodyPr/>
        <a:lstStyle/>
        <a:p>
          <a:r>
            <a:rPr lang="pt-BR" sz="2400" dirty="0"/>
            <a:t>Usaremos o ambiente de programação MakeCode – </a:t>
          </a:r>
          <a:r>
            <a:rPr lang="pt-BR" sz="2400" dirty="0">
              <a:hlinkClick xmlns:r="http://schemas.openxmlformats.org/officeDocument/2006/relationships" r:id="rId1"/>
            </a:rPr>
            <a:t>www.makecode.microbit.org</a:t>
          </a:r>
          <a:endParaRPr lang="en-US" sz="2400" dirty="0"/>
        </a:p>
      </dgm:t>
    </dgm:pt>
    <dgm:pt modelId="{6BE5C476-36FC-4160-BE82-09CC011B7153}" type="parTrans" cxnId="{8914CCAF-FE1D-424F-A28A-0D3637016232}">
      <dgm:prSet/>
      <dgm:spPr/>
      <dgm:t>
        <a:bodyPr/>
        <a:lstStyle/>
        <a:p>
          <a:endParaRPr lang="en-US"/>
        </a:p>
      </dgm:t>
    </dgm:pt>
    <dgm:pt modelId="{EE22FA52-4A74-4F56-BFD2-2AE5BA9B07E3}" type="sibTrans" cxnId="{8914CCAF-FE1D-424F-A28A-0D3637016232}">
      <dgm:prSet/>
      <dgm:spPr/>
      <dgm:t>
        <a:bodyPr/>
        <a:lstStyle/>
        <a:p>
          <a:endParaRPr lang="en-US"/>
        </a:p>
      </dgm:t>
    </dgm:pt>
    <dgm:pt modelId="{5E8D6697-8C42-4207-A638-150B1DC6B7F4}">
      <dgm:prSet custT="1"/>
      <dgm:spPr/>
      <dgm:t>
        <a:bodyPr/>
        <a:lstStyle/>
        <a:p>
          <a:r>
            <a:rPr lang="pt-BR" sz="2200" dirty="0"/>
            <a:t>Para:</a:t>
          </a:r>
          <a:br>
            <a:rPr lang="pt-BR" sz="2200" dirty="0"/>
          </a:br>
          <a:r>
            <a:rPr lang="pt-BR" sz="2200" dirty="0"/>
            <a:t>- Criar de um novo projeto</a:t>
          </a:r>
          <a:br>
            <a:rPr lang="pt-BR" sz="2200" dirty="0"/>
          </a:br>
          <a:r>
            <a:rPr lang="pt-BR" sz="2200" dirty="0"/>
            <a:t>- Colocar os blocos "mostrar ícone" na área de programação</a:t>
          </a:r>
          <a:br>
            <a:rPr lang="pt-BR" sz="2200" dirty="0"/>
          </a:br>
          <a:r>
            <a:rPr lang="pt-BR" sz="2200" dirty="0"/>
            <a:t>- Descarregar o programa</a:t>
          </a:r>
          <a:br>
            <a:rPr lang="pt-BR" sz="2200" dirty="0"/>
          </a:br>
          <a:r>
            <a:rPr lang="pt-BR" sz="2200" dirty="0"/>
            <a:t>- Transferir o arquivo de programa para micro:bit.</a:t>
          </a:r>
          <a:endParaRPr lang="en-US" sz="2200" dirty="0"/>
        </a:p>
      </dgm:t>
    </dgm:pt>
    <dgm:pt modelId="{3A9B87E0-9C47-4772-80F3-1183673CA472}" type="parTrans" cxnId="{9EB07622-BD34-4189-B52F-BBE555941344}">
      <dgm:prSet/>
      <dgm:spPr/>
      <dgm:t>
        <a:bodyPr/>
        <a:lstStyle/>
        <a:p>
          <a:endParaRPr lang="en-US"/>
        </a:p>
      </dgm:t>
    </dgm:pt>
    <dgm:pt modelId="{E8117E3E-5C37-42B1-A295-E96891F88803}" type="sibTrans" cxnId="{9EB07622-BD34-4189-B52F-BBE555941344}">
      <dgm:prSet/>
      <dgm:spPr/>
      <dgm:t>
        <a:bodyPr/>
        <a:lstStyle/>
        <a:p>
          <a:endParaRPr lang="en-US"/>
        </a:p>
      </dgm:t>
    </dgm:pt>
    <dgm:pt modelId="{C8806E65-634E-44B0-BBD2-E44C2F1EE0D7}" type="pres">
      <dgm:prSet presAssocID="{4107D3F5-6BA3-4FA7-B958-9375FC118721}" presName="root" presStyleCnt="0">
        <dgm:presLayoutVars>
          <dgm:dir/>
          <dgm:resizeHandles val="exact"/>
        </dgm:presLayoutVars>
      </dgm:prSet>
      <dgm:spPr/>
    </dgm:pt>
    <dgm:pt modelId="{470D2FA9-850F-42CD-85C8-22ACD20C15EF}" type="pres">
      <dgm:prSet presAssocID="{2F40576E-3FB7-4DFA-A555-5A9F6B4D85B8}" presName="compNode" presStyleCnt="0"/>
      <dgm:spPr/>
    </dgm:pt>
    <dgm:pt modelId="{5B1DC99D-6E2A-49C8-BF3C-ED2A3E05F5AC}" type="pres">
      <dgm:prSet presAssocID="{2F40576E-3FB7-4DFA-A555-5A9F6B4D85B8}" presName="bgRect" presStyleLbl="bgShp" presStyleIdx="0" presStyleCnt="2" custScaleY="219811"/>
      <dgm:spPr/>
    </dgm:pt>
    <dgm:pt modelId="{0AB3E906-33C8-406A-80B8-4ECACDE4A340}" type="pres">
      <dgm:prSet presAssocID="{2F40576E-3FB7-4DFA-A555-5A9F6B4D85B8}" presName="iconRect" presStyleLbl="node1" presStyleIdx="0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28E812C1-A35C-4B7A-B661-7D2D6C253EBC}" type="pres">
      <dgm:prSet presAssocID="{2F40576E-3FB7-4DFA-A555-5A9F6B4D85B8}" presName="spaceRect" presStyleCnt="0"/>
      <dgm:spPr/>
    </dgm:pt>
    <dgm:pt modelId="{189BD2D7-EC71-424F-B45F-88C06103056A}" type="pres">
      <dgm:prSet presAssocID="{2F40576E-3FB7-4DFA-A555-5A9F6B4D85B8}" presName="parTx" presStyleLbl="revTx" presStyleIdx="0" presStyleCnt="2" custLinFactNeighborX="-1471" custLinFactNeighborY="-25920">
        <dgm:presLayoutVars>
          <dgm:chMax val="0"/>
          <dgm:chPref val="0"/>
        </dgm:presLayoutVars>
      </dgm:prSet>
      <dgm:spPr/>
    </dgm:pt>
    <dgm:pt modelId="{E4223FBF-5402-4D2F-868A-ED7E1DC1A9E5}" type="pres">
      <dgm:prSet presAssocID="{EE22FA52-4A74-4F56-BFD2-2AE5BA9B07E3}" presName="sibTrans" presStyleCnt="0"/>
      <dgm:spPr/>
    </dgm:pt>
    <dgm:pt modelId="{7AE382AD-51FA-4A64-949F-3F460166546B}" type="pres">
      <dgm:prSet presAssocID="{5E8D6697-8C42-4207-A638-150B1DC6B7F4}" presName="compNode" presStyleCnt="0"/>
      <dgm:spPr/>
    </dgm:pt>
    <dgm:pt modelId="{9169A958-3A3B-4BF6-8581-1052B0A1874B}" type="pres">
      <dgm:prSet presAssocID="{5E8D6697-8C42-4207-A638-150B1DC6B7F4}" presName="bgRect" presStyleLbl="bgShp" presStyleIdx="1" presStyleCnt="2" custScaleY="184130" custLinFactNeighborY="-22699"/>
      <dgm:spPr/>
    </dgm:pt>
    <dgm:pt modelId="{B00A45FB-1909-4F91-B482-25D30AA7EB15}" type="pres">
      <dgm:prSet presAssocID="{5E8D6697-8C42-4207-A638-150B1DC6B7F4}" presName="iconRect" presStyleLbl="node1" presStyleIdx="1" presStyleCnt="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ning Tools"/>
        </a:ext>
      </dgm:extLst>
    </dgm:pt>
    <dgm:pt modelId="{AEE1F187-4B15-450A-B977-707CD696B882}" type="pres">
      <dgm:prSet presAssocID="{5E8D6697-8C42-4207-A638-150B1DC6B7F4}" presName="spaceRect" presStyleCnt="0"/>
      <dgm:spPr/>
    </dgm:pt>
    <dgm:pt modelId="{A9C44624-EDD7-49D4-B04E-7167D8B03EAF}" type="pres">
      <dgm:prSet presAssocID="{5E8D6697-8C42-4207-A638-150B1DC6B7F4}" presName="parTx" presStyleLbl="revTx" presStyleIdx="1" presStyleCnt="2" custLinFactNeighborX="-1689" custLinFactNeighborY="-33142">
        <dgm:presLayoutVars>
          <dgm:chMax val="0"/>
          <dgm:chPref val="0"/>
        </dgm:presLayoutVars>
      </dgm:prSet>
      <dgm:spPr/>
    </dgm:pt>
  </dgm:ptLst>
  <dgm:cxnLst>
    <dgm:cxn modelId="{9EB07622-BD34-4189-B52F-BBE555941344}" srcId="{4107D3F5-6BA3-4FA7-B958-9375FC118721}" destId="{5E8D6697-8C42-4207-A638-150B1DC6B7F4}" srcOrd="1" destOrd="0" parTransId="{3A9B87E0-9C47-4772-80F3-1183673CA472}" sibTransId="{E8117E3E-5C37-42B1-A295-E96891F88803}"/>
    <dgm:cxn modelId="{D1392D9A-73AD-4226-A29E-A3EE645E8DCA}" type="presOf" srcId="{5E8D6697-8C42-4207-A638-150B1DC6B7F4}" destId="{A9C44624-EDD7-49D4-B04E-7167D8B03EAF}" srcOrd="0" destOrd="0" presId="urn:microsoft.com/office/officeart/2018/2/layout/IconVerticalSolidList"/>
    <dgm:cxn modelId="{CB42AFA2-05C3-41A0-AA08-46ADFE2BE2D4}" type="presOf" srcId="{2F40576E-3FB7-4DFA-A555-5A9F6B4D85B8}" destId="{189BD2D7-EC71-424F-B45F-88C06103056A}" srcOrd="0" destOrd="0" presId="urn:microsoft.com/office/officeart/2018/2/layout/IconVerticalSolidList"/>
    <dgm:cxn modelId="{8914CCAF-FE1D-424F-A28A-0D3637016232}" srcId="{4107D3F5-6BA3-4FA7-B958-9375FC118721}" destId="{2F40576E-3FB7-4DFA-A555-5A9F6B4D85B8}" srcOrd="0" destOrd="0" parTransId="{6BE5C476-36FC-4160-BE82-09CC011B7153}" sibTransId="{EE22FA52-4A74-4F56-BFD2-2AE5BA9B07E3}"/>
    <dgm:cxn modelId="{047B1CC4-A242-4182-B6AD-C93C60023F37}" type="presOf" srcId="{4107D3F5-6BA3-4FA7-B958-9375FC118721}" destId="{C8806E65-634E-44B0-BBD2-E44C2F1EE0D7}" srcOrd="0" destOrd="0" presId="urn:microsoft.com/office/officeart/2018/2/layout/IconVerticalSolidList"/>
    <dgm:cxn modelId="{0B032851-F172-41B2-9A3F-E30B6DBB83E7}" type="presParOf" srcId="{C8806E65-634E-44B0-BBD2-E44C2F1EE0D7}" destId="{470D2FA9-850F-42CD-85C8-22ACD20C15EF}" srcOrd="0" destOrd="0" presId="urn:microsoft.com/office/officeart/2018/2/layout/IconVerticalSolidList"/>
    <dgm:cxn modelId="{9026744C-86FB-4B34-B185-26273C2732D3}" type="presParOf" srcId="{470D2FA9-850F-42CD-85C8-22ACD20C15EF}" destId="{5B1DC99D-6E2A-49C8-BF3C-ED2A3E05F5AC}" srcOrd="0" destOrd="0" presId="urn:microsoft.com/office/officeart/2018/2/layout/IconVerticalSolidList"/>
    <dgm:cxn modelId="{A7799E98-5E61-4715-B5ED-91AAA884E947}" type="presParOf" srcId="{470D2FA9-850F-42CD-85C8-22ACD20C15EF}" destId="{0AB3E906-33C8-406A-80B8-4ECACDE4A340}" srcOrd="1" destOrd="0" presId="urn:microsoft.com/office/officeart/2018/2/layout/IconVerticalSolidList"/>
    <dgm:cxn modelId="{3D216083-4293-444B-99B2-3DE7D9104C51}" type="presParOf" srcId="{470D2FA9-850F-42CD-85C8-22ACD20C15EF}" destId="{28E812C1-A35C-4B7A-B661-7D2D6C253EBC}" srcOrd="2" destOrd="0" presId="urn:microsoft.com/office/officeart/2018/2/layout/IconVerticalSolidList"/>
    <dgm:cxn modelId="{818A34B9-D22B-44CD-A85B-466B84CC6CF3}" type="presParOf" srcId="{470D2FA9-850F-42CD-85C8-22ACD20C15EF}" destId="{189BD2D7-EC71-424F-B45F-88C06103056A}" srcOrd="3" destOrd="0" presId="urn:microsoft.com/office/officeart/2018/2/layout/IconVerticalSolidList"/>
    <dgm:cxn modelId="{A20655F6-F41D-4452-A29D-253B5F2C514F}" type="presParOf" srcId="{C8806E65-634E-44B0-BBD2-E44C2F1EE0D7}" destId="{E4223FBF-5402-4D2F-868A-ED7E1DC1A9E5}" srcOrd="1" destOrd="0" presId="urn:microsoft.com/office/officeart/2018/2/layout/IconVerticalSolidList"/>
    <dgm:cxn modelId="{2B1CB1A1-1EDF-4A5D-B35E-C6B739AA33D2}" type="presParOf" srcId="{C8806E65-634E-44B0-BBD2-E44C2F1EE0D7}" destId="{7AE382AD-51FA-4A64-949F-3F460166546B}" srcOrd="2" destOrd="0" presId="urn:microsoft.com/office/officeart/2018/2/layout/IconVerticalSolidList"/>
    <dgm:cxn modelId="{7C322198-B0F4-4B6B-BA73-BE51DED50C71}" type="presParOf" srcId="{7AE382AD-51FA-4A64-949F-3F460166546B}" destId="{9169A958-3A3B-4BF6-8581-1052B0A1874B}" srcOrd="0" destOrd="0" presId="urn:microsoft.com/office/officeart/2018/2/layout/IconVerticalSolidList"/>
    <dgm:cxn modelId="{3953ADA6-DE7A-4288-9A4E-D6CF1F8CA361}" type="presParOf" srcId="{7AE382AD-51FA-4A64-949F-3F460166546B}" destId="{B00A45FB-1909-4F91-B482-25D30AA7EB15}" srcOrd="1" destOrd="0" presId="urn:microsoft.com/office/officeart/2018/2/layout/IconVerticalSolidList"/>
    <dgm:cxn modelId="{5680BA6F-081C-4D83-9C70-2336ABA24E23}" type="presParOf" srcId="{7AE382AD-51FA-4A64-949F-3F460166546B}" destId="{AEE1F187-4B15-450A-B977-707CD696B882}" srcOrd="2" destOrd="0" presId="urn:microsoft.com/office/officeart/2018/2/layout/IconVerticalSolidList"/>
    <dgm:cxn modelId="{A49C5278-563C-434D-BCB2-1DC478F6D97A}" type="presParOf" srcId="{7AE382AD-51FA-4A64-949F-3F460166546B}" destId="{A9C44624-EDD7-49D4-B04E-7167D8B03EA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B8A9D6-A192-4890-BD71-7C1D5B050DA6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FE16E6-6FFC-40BE-BD66-B0635D1E014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 err="1"/>
            <a:t>Programar</a:t>
          </a:r>
          <a:r>
            <a:rPr lang="en-US" sz="2200" dirty="0"/>
            <a:t> o </a:t>
          </a:r>
          <a:r>
            <a:rPr lang="en-US" sz="2200" dirty="0" err="1"/>
            <a:t>projeto</a:t>
          </a:r>
          <a:r>
            <a:rPr lang="en-US" sz="2200" dirty="0"/>
            <a:t> recorrendo as </a:t>
          </a:r>
          <a:r>
            <a:rPr lang="en-US" sz="2200" dirty="0" err="1"/>
            <a:t>várias</a:t>
          </a:r>
          <a:r>
            <a:rPr lang="en-US" sz="2200" dirty="0"/>
            <a:t> </a:t>
          </a:r>
          <a:r>
            <a:rPr lang="en-US" sz="2200" dirty="0" err="1"/>
            <a:t>categorias</a:t>
          </a:r>
          <a:r>
            <a:rPr lang="en-US" sz="2200" dirty="0"/>
            <a:t> de </a:t>
          </a:r>
          <a:r>
            <a:rPr lang="en-US" sz="2200" dirty="0" err="1"/>
            <a:t>blocos</a:t>
          </a:r>
          <a:r>
            <a:rPr lang="en-US" sz="2200" dirty="0"/>
            <a:t> de </a:t>
          </a:r>
          <a:r>
            <a:rPr lang="en-US" sz="2200" dirty="0" err="1"/>
            <a:t>programação</a:t>
          </a:r>
          <a:r>
            <a:rPr lang="en-US" sz="2200" dirty="0"/>
            <a:t>.</a:t>
          </a:r>
        </a:p>
      </dgm:t>
    </dgm:pt>
    <dgm:pt modelId="{EC30EA77-C9BF-478E-897D-844880A7562B}" type="parTrans" cxnId="{87E4815B-C7B6-4CC1-9C95-B5E802766E45}">
      <dgm:prSet/>
      <dgm:spPr/>
      <dgm:t>
        <a:bodyPr/>
        <a:lstStyle/>
        <a:p>
          <a:endParaRPr lang="en-US"/>
        </a:p>
      </dgm:t>
    </dgm:pt>
    <dgm:pt modelId="{A99667B8-2364-4262-A3EE-EE2D8E758761}" type="sibTrans" cxnId="{87E4815B-C7B6-4CC1-9C95-B5E802766E4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4BBF38F-0F32-43B0-A823-EA6F8E601F9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Seja</a:t>
          </a:r>
          <a:r>
            <a:rPr lang="en-US" dirty="0"/>
            <a:t> </a:t>
          </a:r>
          <a:r>
            <a:rPr lang="en-US" dirty="0" err="1"/>
            <a:t>criativo</a:t>
          </a:r>
          <a:r>
            <a:rPr lang="en-US" dirty="0"/>
            <a:t> e </a:t>
          </a:r>
          <a:r>
            <a:rPr lang="en-US" dirty="0" err="1"/>
            <a:t>programe</a:t>
          </a:r>
          <a:r>
            <a:rPr lang="en-US" dirty="0"/>
            <a:t> um outro!</a:t>
          </a:r>
        </a:p>
      </dgm:t>
    </dgm:pt>
    <dgm:pt modelId="{C9292499-85BF-4FCD-BCDB-A1F3E6D02035}" type="parTrans" cxnId="{6F4EF696-B011-4A65-9E5D-FE093349003C}">
      <dgm:prSet/>
      <dgm:spPr/>
      <dgm:t>
        <a:bodyPr/>
        <a:lstStyle/>
        <a:p>
          <a:endParaRPr lang="en-US"/>
        </a:p>
      </dgm:t>
    </dgm:pt>
    <dgm:pt modelId="{C56940C1-6968-4894-923E-7B24E2BE0AFA}" type="sibTrans" cxnId="{6F4EF696-B011-4A65-9E5D-FE093349003C}">
      <dgm:prSet/>
      <dgm:spPr/>
      <dgm:t>
        <a:bodyPr/>
        <a:lstStyle/>
        <a:p>
          <a:endParaRPr lang="en-US"/>
        </a:p>
      </dgm:t>
    </dgm:pt>
    <dgm:pt modelId="{ECDBC049-FC52-4FD0-AB3E-85B8B30E23F1}" type="pres">
      <dgm:prSet presAssocID="{E4B8A9D6-A192-4890-BD71-7C1D5B050DA6}" presName="root" presStyleCnt="0">
        <dgm:presLayoutVars>
          <dgm:dir/>
          <dgm:resizeHandles val="exact"/>
        </dgm:presLayoutVars>
      </dgm:prSet>
      <dgm:spPr/>
    </dgm:pt>
    <dgm:pt modelId="{38945218-EB31-48BC-8DDC-D68F683994AE}" type="pres">
      <dgm:prSet presAssocID="{E4B8A9D6-A192-4890-BD71-7C1D5B050DA6}" presName="container" presStyleCnt="0">
        <dgm:presLayoutVars>
          <dgm:dir/>
          <dgm:resizeHandles val="exact"/>
        </dgm:presLayoutVars>
      </dgm:prSet>
      <dgm:spPr/>
    </dgm:pt>
    <dgm:pt modelId="{32EBC67C-14E7-4CCE-AD91-76DA3804E6CD}" type="pres">
      <dgm:prSet presAssocID="{FCFE16E6-6FFC-40BE-BD66-B0635D1E014C}" presName="compNode" presStyleCnt="0"/>
      <dgm:spPr/>
    </dgm:pt>
    <dgm:pt modelId="{6487CCBD-95B1-43F6-B34C-665C6327C6A9}" type="pres">
      <dgm:prSet presAssocID="{FCFE16E6-6FFC-40BE-BD66-B0635D1E014C}" presName="iconBgRect" presStyleLbl="bgShp" presStyleIdx="0" presStyleCnt="2" custLinFactY="-7110" custLinFactNeighborX="-8236" custLinFactNeighborY="-100000"/>
      <dgm:spPr/>
    </dgm:pt>
    <dgm:pt modelId="{FF64FAE6-2E93-4069-97F1-6291F3A44965}" type="pres">
      <dgm:prSet presAssocID="{FCFE16E6-6FFC-40BE-BD66-B0635D1E014C}" presName="iconRect" presStyleLbl="node1" presStyleIdx="0" presStyleCnt="2" custLinFactY="-84672" custLinFactNeighborX="-19190" custLinFactNeighborY="-10000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ame controller"/>
        </a:ext>
      </dgm:extLst>
    </dgm:pt>
    <dgm:pt modelId="{059D121E-CC12-4341-A931-78738A45137E}" type="pres">
      <dgm:prSet presAssocID="{FCFE16E6-6FFC-40BE-BD66-B0635D1E014C}" presName="spaceRect" presStyleCnt="0"/>
      <dgm:spPr/>
    </dgm:pt>
    <dgm:pt modelId="{01725ACD-E16A-4D06-8172-B7987BA6A223}" type="pres">
      <dgm:prSet presAssocID="{FCFE16E6-6FFC-40BE-BD66-B0635D1E014C}" presName="textRect" presStyleLbl="revTx" presStyleIdx="0" presStyleCnt="2" custScaleX="109790" custLinFactNeighborX="-2820" custLinFactNeighborY="-98686">
        <dgm:presLayoutVars>
          <dgm:chMax val="1"/>
          <dgm:chPref val="1"/>
        </dgm:presLayoutVars>
      </dgm:prSet>
      <dgm:spPr/>
    </dgm:pt>
    <dgm:pt modelId="{095591F6-CA16-45B5-AC62-B56C0281F3B2}" type="pres">
      <dgm:prSet presAssocID="{A99667B8-2364-4262-A3EE-EE2D8E758761}" presName="sibTrans" presStyleLbl="sibTrans2D1" presStyleIdx="0" presStyleCnt="0"/>
      <dgm:spPr/>
    </dgm:pt>
    <dgm:pt modelId="{95825FB6-368D-408C-8C8E-CB4D6B2BC3D2}" type="pres">
      <dgm:prSet presAssocID="{54BBF38F-0F32-43B0-A823-EA6F8E601F90}" presName="compNode" presStyleCnt="0"/>
      <dgm:spPr/>
    </dgm:pt>
    <dgm:pt modelId="{EFC7D9BF-1BD6-4E31-BAF8-29ADD9DA7756}" type="pres">
      <dgm:prSet presAssocID="{54BBF38F-0F32-43B0-A823-EA6F8E601F90}" presName="iconBgRect" presStyleLbl="bgShp" presStyleIdx="1" presStyleCnt="2"/>
      <dgm:spPr/>
    </dgm:pt>
    <dgm:pt modelId="{2F8C3362-EF89-4FEB-B6A4-41BA339E56D1}" type="pres">
      <dgm:prSet presAssocID="{54BBF38F-0F32-43B0-A823-EA6F8E601F90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uzzle"/>
        </a:ext>
      </dgm:extLst>
    </dgm:pt>
    <dgm:pt modelId="{003412B7-2B97-4E97-BB4E-7FB705B93EA9}" type="pres">
      <dgm:prSet presAssocID="{54BBF38F-0F32-43B0-A823-EA6F8E601F90}" presName="spaceRect" presStyleCnt="0"/>
      <dgm:spPr/>
    </dgm:pt>
    <dgm:pt modelId="{961A1123-6001-4222-A4EB-45736DDFC96F}" type="pres">
      <dgm:prSet presAssocID="{54BBF38F-0F32-43B0-A823-EA6F8E601F90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971E7F1B-26EF-4784-8CCE-F4F38C956192}" type="presOf" srcId="{A99667B8-2364-4262-A3EE-EE2D8E758761}" destId="{095591F6-CA16-45B5-AC62-B56C0281F3B2}" srcOrd="0" destOrd="0" presId="urn:microsoft.com/office/officeart/2018/2/layout/IconCircleList"/>
    <dgm:cxn modelId="{87E4815B-C7B6-4CC1-9C95-B5E802766E45}" srcId="{E4B8A9D6-A192-4890-BD71-7C1D5B050DA6}" destId="{FCFE16E6-6FFC-40BE-BD66-B0635D1E014C}" srcOrd="0" destOrd="0" parTransId="{EC30EA77-C9BF-478E-897D-844880A7562B}" sibTransId="{A99667B8-2364-4262-A3EE-EE2D8E758761}"/>
    <dgm:cxn modelId="{A6B31C5C-E7AE-421B-B123-2CF9614BD302}" type="presOf" srcId="{E4B8A9D6-A192-4890-BD71-7C1D5B050DA6}" destId="{ECDBC049-FC52-4FD0-AB3E-85B8B30E23F1}" srcOrd="0" destOrd="0" presId="urn:microsoft.com/office/officeart/2018/2/layout/IconCircleList"/>
    <dgm:cxn modelId="{B527A37D-DFD1-4969-A652-7A474711A26B}" type="presOf" srcId="{54BBF38F-0F32-43B0-A823-EA6F8E601F90}" destId="{961A1123-6001-4222-A4EB-45736DDFC96F}" srcOrd="0" destOrd="0" presId="urn:microsoft.com/office/officeart/2018/2/layout/IconCircleList"/>
    <dgm:cxn modelId="{6F4EF696-B011-4A65-9E5D-FE093349003C}" srcId="{E4B8A9D6-A192-4890-BD71-7C1D5B050DA6}" destId="{54BBF38F-0F32-43B0-A823-EA6F8E601F90}" srcOrd="1" destOrd="0" parTransId="{C9292499-85BF-4FCD-BCDB-A1F3E6D02035}" sibTransId="{C56940C1-6968-4894-923E-7B24E2BE0AFA}"/>
    <dgm:cxn modelId="{A07637BA-FE30-4F56-9A13-28FDF1725AF4}" type="presOf" srcId="{FCFE16E6-6FFC-40BE-BD66-B0635D1E014C}" destId="{01725ACD-E16A-4D06-8172-B7987BA6A223}" srcOrd="0" destOrd="0" presId="urn:microsoft.com/office/officeart/2018/2/layout/IconCircleList"/>
    <dgm:cxn modelId="{306919B3-92BD-442F-95F4-C08AFD577958}" type="presParOf" srcId="{ECDBC049-FC52-4FD0-AB3E-85B8B30E23F1}" destId="{38945218-EB31-48BC-8DDC-D68F683994AE}" srcOrd="0" destOrd="0" presId="urn:microsoft.com/office/officeart/2018/2/layout/IconCircleList"/>
    <dgm:cxn modelId="{934D8645-7987-48AA-B9DA-2653AEB51CA4}" type="presParOf" srcId="{38945218-EB31-48BC-8DDC-D68F683994AE}" destId="{32EBC67C-14E7-4CCE-AD91-76DA3804E6CD}" srcOrd="0" destOrd="0" presId="urn:microsoft.com/office/officeart/2018/2/layout/IconCircleList"/>
    <dgm:cxn modelId="{4404EB38-6BA7-45C2-B479-16A94B3F261E}" type="presParOf" srcId="{32EBC67C-14E7-4CCE-AD91-76DA3804E6CD}" destId="{6487CCBD-95B1-43F6-B34C-665C6327C6A9}" srcOrd="0" destOrd="0" presId="urn:microsoft.com/office/officeart/2018/2/layout/IconCircleList"/>
    <dgm:cxn modelId="{4E395F5D-5DCC-46D1-A56E-117610C6427C}" type="presParOf" srcId="{32EBC67C-14E7-4CCE-AD91-76DA3804E6CD}" destId="{FF64FAE6-2E93-4069-97F1-6291F3A44965}" srcOrd="1" destOrd="0" presId="urn:microsoft.com/office/officeart/2018/2/layout/IconCircleList"/>
    <dgm:cxn modelId="{C8AC3348-C5E8-4063-A60E-CCD0A6F867F3}" type="presParOf" srcId="{32EBC67C-14E7-4CCE-AD91-76DA3804E6CD}" destId="{059D121E-CC12-4341-A931-78738A45137E}" srcOrd="2" destOrd="0" presId="urn:microsoft.com/office/officeart/2018/2/layout/IconCircleList"/>
    <dgm:cxn modelId="{C6F98ED6-5CF2-4FDC-B9DF-04503CCEC940}" type="presParOf" srcId="{32EBC67C-14E7-4CCE-AD91-76DA3804E6CD}" destId="{01725ACD-E16A-4D06-8172-B7987BA6A223}" srcOrd="3" destOrd="0" presId="urn:microsoft.com/office/officeart/2018/2/layout/IconCircleList"/>
    <dgm:cxn modelId="{1CB96670-D510-4A25-9202-FA5C13AE02E8}" type="presParOf" srcId="{38945218-EB31-48BC-8DDC-D68F683994AE}" destId="{095591F6-CA16-45B5-AC62-B56C0281F3B2}" srcOrd="1" destOrd="0" presId="urn:microsoft.com/office/officeart/2018/2/layout/IconCircleList"/>
    <dgm:cxn modelId="{487362CE-C686-4D07-9056-434F989CD120}" type="presParOf" srcId="{38945218-EB31-48BC-8DDC-D68F683994AE}" destId="{95825FB6-368D-408C-8C8E-CB4D6B2BC3D2}" srcOrd="2" destOrd="0" presId="urn:microsoft.com/office/officeart/2018/2/layout/IconCircleList"/>
    <dgm:cxn modelId="{78BA17F0-E400-4719-9856-8B2E678EEA40}" type="presParOf" srcId="{95825FB6-368D-408C-8C8E-CB4D6B2BC3D2}" destId="{EFC7D9BF-1BD6-4E31-BAF8-29ADD9DA7756}" srcOrd="0" destOrd="0" presId="urn:microsoft.com/office/officeart/2018/2/layout/IconCircleList"/>
    <dgm:cxn modelId="{B7EAFB9B-65EF-4BEA-B8F0-B1F002AF9783}" type="presParOf" srcId="{95825FB6-368D-408C-8C8E-CB4D6B2BC3D2}" destId="{2F8C3362-EF89-4FEB-B6A4-41BA339E56D1}" srcOrd="1" destOrd="0" presId="urn:microsoft.com/office/officeart/2018/2/layout/IconCircleList"/>
    <dgm:cxn modelId="{0AB96C64-E3BE-43BA-8191-2C2D1BCDFB63}" type="presParOf" srcId="{95825FB6-368D-408C-8C8E-CB4D6B2BC3D2}" destId="{003412B7-2B97-4E97-BB4E-7FB705B93EA9}" srcOrd="2" destOrd="0" presId="urn:microsoft.com/office/officeart/2018/2/layout/IconCircleList"/>
    <dgm:cxn modelId="{13E0C86C-DF0D-41E1-B7A9-84D7DB7D6CA2}" type="presParOf" srcId="{95825FB6-368D-408C-8C8E-CB4D6B2BC3D2}" destId="{961A1123-6001-4222-A4EB-45736DDFC96F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375153-109E-4B2B-8678-ED555EDA0B5F}">
      <dsp:nvSpPr>
        <dsp:cNvPr id="0" name=""/>
        <dsp:cNvSpPr/>
      </dsp:nvSpPr>
      <dsp:spPr>
        <a:xfrm>
          <a:off x="0" y="630625"/>
          <a:ext cx="9496813" cy="116423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6BA415-F83E-4A14-9D1A-9375EB760D8D}">
      <dsp:nvSpPr>
        <dsp:cNvPr id="0" name=""/>
        <dsp:cNvSpPr/>
      </dsp:nvSpPr>
      <dsp:spPr>
        <a:xfrm>
          <a:off x="352180" y="892577"/>
          <a:ext cx="640327" cy="64032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CFC77A-BFC2-4988-9027-A9EF92C52C86}">
      <dsp:nvSpPr>
        <dsp:cNvPr id="0" name=""/>
        <dsp:cNvSpPr/>
      </dsp:nvSpPr>
      <dsp:spPr>
        <a:xfrm>
          <a:off x="1344687" y="630625"/>
          <a:ext cx="8152125" cy="116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215" tIns="123215" rIns="123215" bIns="123215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Programar um </a:t>
          </a:r>
          <a:r>
            <a:rPr lang="pt-BR" sz="2400" kern="1200"/>
            <a:t>dispositivo para definir um valor aleatório usando </a:t>
          </a:r>
          <a:r>
            <a:rPr lang="pt-BR" sz="2400" kern="1200" dirty="0"/>
            <a:t>o editor MakeCode;</a:t>
          </a:r>
          <a:endParaRPr lang="en-US" sz="2400" kern="1200" dirty="0"/>
        </a:p>
      </dsp:txBody>
      <dsp:txXfrm>
        <a:off x="1344687" y="630625"/>
        <a:ext cx="8152125" cy="1164231"/>
      </dsp:txXfrm>
    </dsp:sp>
    <dsp:sp modelId="{1B0FDD96-9665-4B13-B2DF-B4A6CB788945}">
      <dsp:nvSpPr>
        <dsp:cNvPr id="0" name=""/>
        <dsp:cNvSpPr/>
      </dsp:nvSpPr>
      <dsp:spPr>
        <a:xfrm>
          <a:off x="0" y="2085915"/>
          <a:ext cx="9496813" cy="116423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7C519-E593-4C0B-9279-42ABB02CF3FD}">
      <dsp:nvSpPr>
        <dsp:cNvPr id="0" name=""/>
        <dsp:cNvSpPr/>
      </dsp:nvSpPr>
      <dsp:spPr>
        <a:xfrm>
          <a:off x="352180" y="2347867"/>
          <a:ext cx="640327" cy="64032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13F31-040A-4F77-97F7-B165E8DF2235}">
      <dsp:nvSpPr>
        <dsp:cNvPr id="0" name=""/>
        <dsp:cNvSpPr/>
      </dsp:nvSpPr>
      <dsp:spPr>
        <a:xfrm>
          <a:off x="1344687" y="2085915"/>
          <a:ext cx="8152125" cy="116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215" tIns="123215" rIns="123215" bIns="123215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 dirty="0"/>
            <a:t>Utilizar um dispositivo de visualizar dados e texto.</a:t>
          </a:r>
          <a:endParaRPr lang="en-US" sz="2500" kern="1200" dirty="0"/>
        </a:p>
      </dsp:txBody>
      <dsp:txXfrm>
        <a:off x="1344687" y="2085915"/>
        <a:ext cx="8152125" cy="11642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1DC99D-6E2A-49C8-BF3C-ED2A3E05F5AC}">
      <dsp:nvSpPr>
        <dsp:cNvPr id="0" name=""/>
        <dsp:cNvSpPr/>
      </dsp:nvSpPr>
      <dsp:spPr>
        <a:xfrm>
          <a:off x="0" y="357"/>
          <a:ext cx="9781560" cy="18553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3E906-33C8-406A-80B8-4ECACDE4A340}">
      <dsp:nvSpPr>
        <dsp:cNvPr id="0" name=""/>
        <dsp:cNvSpPr/>
      </dsp:nvSpPr>
      <dsp:spPr>
        <a:xfrm>
          <a:off x="470141" y="500635"/>
          <a:ext cx="854802" cy="85480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9BD2D7-EC71-424F-B45F-88C06103056A}">
      <dsp:nvSpPr>
        <dsp:cNvPr id="0" name=""/>
        <dsp:cNvSpPr/>
      </dsp:nvSpPr>
      <dsp:spPr>
        <a:xfrm>
          <a:off x="1680125" y="103156"/>
          <a:ext cx="7815112" cy="155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485" tIns="164485" rIns="164485" bIns="164485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Usaremos o ambiente de programação MakeCode – </a:t>
          </a:r>
          <a:r>
            <a:rPr lang="pt-BR" sz="2400" kern="1200" dirty="0">
              <a:hlinkClick xmlns:r="http://schemas.openxmlformats.org/officeDocument/2006/relationships" r:id="rId3"/>
            </a:rPr>
            <a:t>www.makecode.microbit.org</a:t>
          </a:r>
          <a:endParaRPr lang="en-US" sz="2400" kern="1200" dirty="0"/>
        </a:p>
      </dsp:txBody>
      <dsp:txXfrm>
        <a:off x="1680125" y="103156"/>
        <a:ext cx="7815112" cy="1554186"/>
      </dsp:txXfrm>
    </dsp:sp>
    <dsp:sp modelId="{9169A958-3A3B-4BF6-8581-1052B0A1874B}">
      <dsp:nvSpPr>
        <dsp:cNvPr id="0" name=""/>
        <dsp:cNvSpPr/>
      </dsp:nvSpPr>
      <dsp:spPr>
        <a:xfrm>
          <a:off x="0" y="2133135"/>
          <a:ext cx="9781560" cy="15541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0A45FB-1909-4F91-B482-25D30AA7EB15}">
      <dsp:nvSpPr>
        <dsp:cNvPr id="0" name=""/>
        <dsp:cNvSpPr/>
      </dsp:nvSpPr>
      <dsp:spPr>
        <a:xfrm>
          <a:off x="470141" y="2674422"/>
          <a:ext cx="854802" cy="854802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C44624-EDD7-49D4-B04E-7167D8B03EAF}">
      <dsp:nvSpPr>
        <dsp:cNvPr id="0" name=""/>
        <dsp:cNvSpPr/>
      </dsp:nvSpPr>
      <dsp:spPr>
        <a:xfrm>
          <a:off x="1663088" y="2164700"/>
          <a:ext cx="7815112" cy="155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485" tIns="164485" rIns="164485" bIns="16448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Para:</a:t>
          </a:r>
          <a:br>
            <a:rPr lang="pt-BR" sz="2200" kern="1200" dirty="0"/>
          </a:br>
          <a:r>
            <a:rPr lang="pt-BR" sz="2200" kern="1200" dirty="0"/>
            <a:t>- Criar de um novo projeto</a:t>
          </a:r>
          <a:br>
            <a:rPr lang="pt-BR" sz="2200" kern="1200" dirty="0"/>
          </a:br>
          <a:r>
            <a:rPr lang="pt-BR" sz="2200" kern="1200" dirty="0"/>
            <a:t>- Colocar os blocos "mostrar ícone" na área de programação</a:t>
          </a:r>
          <a:br>
            <a:rPr lang="pt-BR" sz="2200" kern="1200" dirty="0"/>
          </a:br>
          <a:r>
            <a:rPr lang="pt-BR" sz="2200" kern="1200" dirty="0"/>
            <a:t>- Descarregar o programa</a:t>
          </a:r>
          <a:br>
            <a:rPr lang="pt-BR" sz="2200" kern="1200" dirty="0"/>
          </a:br>
          <a:r>
            <a:rPr lang="pt-BR" sz="2200" kern="1200" dirty="0"/>
            <a:t>- Transferir o arquivo de programa para micro:bit.</a:t>
          </a:r>
          <a:endParaRPr lang="en-US" sz="2200" kern="1200" dirty="0"/>
        </a:p>
      </dsp:txBody>
      <dsp:txXfrm>
        <a:off x="1663088" y="2164700"/>
        <a:ext cx="7815112" cy="15541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87CCBD-95B1-43F6-B34C-665C6327C6A9}">
      <dsp:nvSpPr>
        <dsp:cNvPr id="0" name=""/>
        <dsp:cNvSpPr/>
      </dsp:nvSpPr>
      <dsp:spPr>
        <a:xfrm>
          <a:off x="909296" y="777928"/>
          <a:ext cx="1007255" cy="100725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64FAE6-2E93-4069-97F1-6291F3A44965}">
      <dsp:nvSpPr>
        <dsp:cNvPr id="0" name=""/>
        <dsp:cNvSpPr/>
      </dsp:nvSpPr>
      <dsp:spPr>
        <a:xfrm>
          <a:off x="1091668" y="989454"/>
          <a:ext cx="584207" cy="58420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725ACD-E16A-4D06-8172-B7987BA6A223}">
      <dsp:nvSpPr>
        <dsp:cNvPr id="0" name=""/>
        <dsp:cNvSpPr/>
      </dsp:nvSpPr>
      <dsp:spPr>
        <a:xfrm>
          <a:off x="2032176" y="862779"/>
          <a:ext cx="2606682" cy="1007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Programar</a:t>
          </a:r>
          <a:r>
            <a:rPr lang="en-US" sz="2200" kern="1200" dirty="0"/>
            <a:t> o </a:t>
          </a:r>
          <a:r>
            <a:rPr lang="en-US" sz="2200" kern="1200" dirty="0" err="1"/>
            <a:t>projeto</a:t>
          </a:r>
          <a:r>
            <a:rPr lang="en-US" sz="2200" kern="1200" dirty="0"/>
            <a:t> recorrendo as </a:t>
          </a:r>
          <a:r>
            <a:rPr lang="en-US" sz="2200" kern="1200" dirty="0" err="1"/>
            <a:t>várias</a:t>
          </a:r>
          <a:r>
            <a:rPr lang="en-US" sz="2200" kern="1200" dirty="0"/>
            <a:t> </a:t>
          </a:r>
          <a:r>
            <a:rPr lang="en-US" sz="2200" kern="1200" dirty="0" err="1"/>
            <a:t>categorias</a:t>
          </a:r>
          <a:r>
            <a:rPr lang="en-US" sz="2200" kern="1200" dirty="0"/>
            <a:t> de </a:t>
          </a:r>
          <a:r>
            <a:rPr lang="en-US" sz="2200" kern="1200" dirty="0" err="1"/>
            <a:t>blocos</a:t>
          </a:r>
          <a:r>
            <a:rPr lang="en-US" sz="2200" kern="1200" dirty="0"/>
            <a:t> de </a:t>
          </a:r>
          <a:r>
            <a:rPr lang="en-US" sz="2200" kern="1200" dirty="0" err="1"/>
            <a:t>programação</a:t>
          </a:r>
          <a:r>
            <a:rPr lang="en-US" sz="2200" kern="1200" dirty="0"/>
            <a:t>.</a:t>
          </a:r>
        </a:p>
      </dsp:txBody>
      <dsp:txXfrm>
        <a:off x="2032176" y="862779"/>
        <a:ext cx="2606682" cy="1007255"/>
      </dsp:txXfrm>
    </dsp:sp>
    <dsp:sp modelId="{EFC7D9BF-1BD6-4E31-BAF8-29ADD9DA7756}">
      <dsp:nvSpPr>
        <dsp:cNvPr id="0" name=""/>
        <dsp:cNvSpPr/>
      </dsp:nvSpPr>
      <dsp:spPr>
        <a:xfrm>
          <a:off x="992254" y="3281985"/>
          <a:ext cx="1007255" cy="100725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8C3362-EF89-4FEB-B6A4-41BA339E56D1}">
      <dsp:nvSpPr>
        <dsp:cNvPr id="0" name=""/>
        <dsp:cNvSpPr/>
      </dsp:nvSpPr>
      <dsp:spPr>
        <a:xfrm>
          <a:off x="1203777" y="3493508"/>
          <a:ext cx="584207" cy="58420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A1123-6001-4222-A4EB-45736DDFC96F}">
      <dsp:nvSpPr>
        <dsp:cNvPr id="0" name=""/>
        <dsp:cNvSpPr/>
      </dsp:nvSpPr>
      <dsp:spPr>
        <a:xfrm>
          <a:off x="2215349" y="3281985"/>
          <a:ext cx="2374244" cy="1007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Seja</a:t>
          </a:r>
          <a:r>
            <a:rPr lang="en-US" sz="2200" kern="1200" dirty="0"/>
            <a:t> </a:t>
          </a:r>
          <a:r>
            <a:rPr lang="en-US" sz="2200" kern="1200" dirty="0" err="1"/>
            <a:t>criativo</a:t>
          </a:r>
          <a:r>
            <a:rPr lang="en-US" sz="2200" kern="1200" dirty="0"/>
            <a:t> e </a:t>
          </a:r>
          <a:r>
            <a:rPr lang="en-US" sz="2200" kern="1200" dirty="0" err="1"/>
            <a:t>programe</a:t>
          </a:r>
          <a:r>
            <a:rPr lang="en-US" sz="2200" kern="1200" dirty="0"/>
            <a:t> um outro!</a:t>
          </a:r>
        </a:p>
      </dsp:txBody>
      <dsp:txXfrm>
        <a:off x="2215349" y="3281985"/>
        <a:ext cx="2374244" cy="10072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1E9F36F-9717-9FE1-1E8C-385E15FC71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/>
              <a:t>Recomendados para idades 9-11 anos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02166C-C1BF-0E36-77D9-FFCD471FD4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33DC5-4483-4BB2-B925-0E0EC3C4D941}" type="datetimeFigureOut">
              <a:rPr lang="en-GB" smtClean="0"/>
              <a:t>29/10/2024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37AB7C-D0FF-1F92-CB20-48F5FB5083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328B60-1F42-C069-F4CF-9B6FAA3A0F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E0BB4-2F1D-4B38-B45C-183088B5921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950641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pt-BR"/>
              <a:t>Recomendados para idades 9-11 anos</a:t>
            </a:r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F0E4DA-F12A-EF61-B4EA-69364531DC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CA0C2FC-CC38-A1F2-8635-37AAAC0ADAF9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514321-8551-5BF8-CB61-0B18832578D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AC1571A1-38D1-2B0E-0654-261799D30D25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F0E4DA-F12A-EF61-B4EA-69364531DC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CA0C2FC-CC38-A1F2-8635-37AAAC0ADAF9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dirty="0"/>
              <a:t>Image © Micro:bit Educational Foundation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AB25275-A9CE-A504-80C0-FD5BB95CE91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28DF9419-5612-D622-1436-50ACBB4CD9CD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4478671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4063752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35993866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CACDB1-94F9-BA53-AD69-C72E88EC7C7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57DBB875-312D-3F26-6BDA-697DD1EB78F8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11786862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31DC815-DAEF-E478-429F-6EDBEB87CE4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FC40C084-3038-018A-2396-FC39A36D73C0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760799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13337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0077424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073044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0808991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27921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280830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274634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2">
  <p:cSld name="TITLE &amp; CONTENT 2">
    <p:bg>
      <p:bgPr>
        <a:solidFill>
          <a:schemeClr val="dk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36022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3">
  <p:cSld name="TITLE &amp; CONTENT 3">
    <p:bg>
      <p:bgPr>
        <a:solidFill>
          <a:schemeClr val="dk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2904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4">
  <p:cSld name="TITLE &amp; CONTENT 4">
    <p:bg>
      <p:bgPr>
        <a:solidFill>
          <a:schemeClr val="dk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208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20850"/>
      </p:ext>
    </p:extLst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5">
  <p:cSld name="TITLE &amp; CONTENT 5">
    <p:bg>
      <p:bgPr>
        <a:solidFill>
          <a:schemeClr val="dk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sp>
        <p:nvSpPr>
          <p:cNvPr id="58" name="Google Shape;58;p24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4046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 COVER">
  <p:cSld name="BACK COVER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51787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674699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10/29/2024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933247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79562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02385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224171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44986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975559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23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1" r:id="rId17"/>
    <p:sldLayoutId id="2147483682" r:id="rId18"/>
    <p:sldLayoutId id="2147483683" r:id="rId19"/>
    <p:sldLayoutId id="2147483684" r:id="rId20"/>
    <p:sldLayoutId id="2147483685" r:id="rId2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0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2.png"/><Relationship Id="rId9" Type="http://schemas.microsoft.com/office/2007/relationships/diagramDrawing" Target="../diagrams/drawin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31BD9-5292-48B6-5347-E581F2381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MICRO:BIT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A9DF8-D742-CC38-2A4E-3E5DC8BB4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6200" indent="0">
              <a:buNone/>
            </a:pPr>
            <a:r>
              <a:rPr lang="pt-BR" sz="2600" b="1" dirty="0">
                <a:solidFill>
                  <a:schemeClr val="tx2"/>
                </a:solidFill>
              </a:rPr>
              <a:t>Selecionar número - Lição 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1B68C-F64D-F40D-0F68-B9204AA16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</a:t>
            </a:fld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5E5211E-6CBF-637C-8744-325AB715D0FA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1028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46352DDD-7EAF-BA52-3403-070D675B5D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D48FB0E2-B56B-A182-69CA-115DB1B481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57615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F31671B-1111-98C9-4D1B-46B4EC5DB406}"/>
              </a:ext>
            </a:extLst>
          </p:cNvPr>
          <p:cNvGrpSpPr/>
          <p:nvPr/>
        </p:nvGrpSpPr>
        <p:grpSpPr>
          <a:xfrm>
            <a:off x="446314" y="5981337"/>
            <a:ext cx="5476966" cy="809252"/>
            <a:chOff x="446314" y="5900057"/>
            <a:chExt cx="5476966" cy="80925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68E7DE8-6FB7-89EA-ABF7-454673586F1E}"/>
                </a:ext>
              </a:extLst>
            </p:cNvPr>
            <p:cNvSpPr/>
            <p:nvPr/>
          </p:nvSpPr>
          <p:spPr>
            <a:xfrm>
              <a:off x="446314" y="5900057"/>
              <a:ext cx="5476966" cy="80925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22E6DF2-7622-A9DE-20A6-75FE4CF37074}"/>
                </a:ext>
              </a:extLst>
            </p:cNvPr>
            <p:cNvGrpSpPr/>
            <p:nvPr/>
          </p:nvGrpSpPr>
          <p:grpSpPr>
            <a:xfrm>
              <a:off x="543090" y="5985566"/>
              <a:ext cx="5067593" cy="638234"/>
              <a:chOff x="471970" y="5999228"/>
              <a:chExt cx="5067593" cy="638234"/>
            </a:xfrm>
          </p:grpSpPr>
          <p:pic>
            <p:nvPicPr>
              <p:cNvPr id="5" name="Picture 4" descr="Uma imagem com texto&#10;&#10;Descrição gerada automaticamente">
                <a:extLst>
                  <a:ext uri="{FF2B5EF4-FFF2-40B4-BE49-F238E27FC236}">
                    <a16:creationId xmlns:a16="http://schemas.microsoft.com/office/drawing/2014/main" id="{3F5D9DDA-4A28-403D-9E03-A0194410DE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970" y="5999228"/>
                <a:ext cx="3246346" cy="621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" name="Picture 5" descr="Uma imagem com Gráficos, clipart, design gráfico&#10;&#10;Descrição gerada automaticamente">
                <a:extLst>
                  <a:ext uri="{FF2B5EF4-FFF2-40B4-BE49-F238E27FC236}">
                    <a16:creationId xmlns:a16="http://schemas.microsoft.com/office/drawing/2014/main" id="{AE49A9FF-501C-5A9A-A9BC-E8C9BDA4E95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0158" y="5999228"/>
                <a:ext cx="1749405" cy="638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8" name="CaixaDeTexto 7">
            <a:extLst>
              <a:ext uri="{FF2B5EF4-FFF2-40B4-BE49-F238E27FC236}">
                <a16:creationId xmlns:a16="http://schemas.microsoft.com/office/drawing/2014/main" id="{C5274105-A452-45C4-F48D-CBB843AA9227}"/>
              </a:ext>
            </a:extLst>
          </p:cNvPr>
          <p:cNvSpPr txBox="1"/>
          <p:nvPr/>
        </p:nvSpPr>
        <p:spPr>
          <a:xfrm>
            <a:off x="619760" y="1178560"/>
            <a:ext cx="853186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200" b="0" i="0" u="none" strike="noStrike" dirty="0">
                <a:solidFill>
                  <a:schemeClr val="bg1"/>
                </a:solidFill>
                <a:effectLst/>
              </a:rPr>
              <a:t>Esta proposta educativa foi adaptada e</a:t>
            </a:r>
            <a:r>
              <a:rPr lang="pt-BR" sz="2200" dirty="0">
                <a:solidFill>
                  <a:schemeClr val="bg1"/>
                </a:solidFill>
              </a:rPr>
              <a:t> pode ser realizada online no MakeCode sem o micro:bit físico.</a:t>
            </a:r>
          </a:p>
          <a:p>
            <a:endParaRPr lang="pt-BR" sz="2200" dirty="0">
              <a:solidFill>
                <a:schemeClr val="bg1"/>
              </a:solidFill>
            </a:endParaRPr>
          </a:p>
          <a:p>
            <a:endParaRPr lang="pt-BR" sz="2200" dirty="0">
              <a:solidFill>
                <a:schemeClr val="bg1"/>
              </a:solidFill>
            </a:endParaRPr>
          </a:p>
          <a:p>
            <a:endParaRPr lang="pt-BR" sz="2200" b="0" i="0" dirty="0">
              <a:solidFill>
                <a:schemeClr val="bg1"/>
              </a:solidFill>
              <a:effectLst/>
              <a:latin typeface="Trebuchet MS (corpo)"/>
            </a:endParaRPr>
          </a:p>
          <a:p>
            <a:br>
              <a:rPr lang="pt-BR" sz="2200" b="0" i="0" dirty="0">
                <a:solidFill>
                  <a:schemeClr val="bg1"/>
                </a:solidFill>
                <a:effectLst/>
                <a:latin typeface="Century" panose="02040604050505020304" pitchFamily="18" charset="0"/>
              </a:rPr>
            </a:br>
            <a:endParaRPr lang="en-GB" sz="22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9" name="Imagem 8" descr="Uma imagem com texto, Tipo de letra, captura de ecrã, Gráficos&#10;&#10;Descrição gerada automaticamente">
            <a:extLst>
              <a:ext uri="{FF2B5EF4-FFF2-40B4-BE49-F238E27FC236}">
                <a16:creationId xmlns:a16="http://schemas.microsoft.com/office/drawing/2014/main" id="{82EF137B-4992-3EF4-3F49-333872723E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4411" y="4064836"/>
            <a:ext cx="5882697" cy="16542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spcBef>
                <a:spcPts val="1500"/>
              </a:spcBef>
              <a:spcAft>
                <a:spcPts val="500"/>
              </a:spcAft>
            </a:pPr>
            <a:r>
              <a:rPr lang="pt-PT" b="1" spc="25" dirty="0">
                <a:effectLst/>
                <a:ea typeface="Times New Roman" panose="02020603050405020304" pitchFamily="18" charset="0"/>
                <a:cs typeface="Helvetica" panose="020B0604020202020204" pitchFamily="34" charset="0"/>
              </a:rPr>
              <a:t>Principais aprendizagens:</a:t>
            </a:r>
            <a:br>
              <a:rPr lang="pt-PT" b="1" spc="25" dirty="0">
                <a:effectLst/>
                <a:ea typeface="Times New Roman" panose="02020603050405020304" pitchFamily="18" charset="0"/>
                <a:cs typeface="Helvetica" panose="020B0604020202020204" pitchFamily="34" charset="0"/>
              </a:rPr>
            </a:br>
            <a:endParaRPr lang="en-GB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04C6C6-6B47-6212-4A1D-85E7081B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AFFA53-C3D3-FED2-4FB6-145C520FB44C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E6FBB76A-2DF2-7DE2-DF78-94B045BD1F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9037F48-2392-0468-FEBD-3A6F11C49E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29" name="Marcador de Posição de Conteúdo 6">
            <a:extLst>
              <a:ext uri="{FF2B5EF4-FFF2-40B4-BE49-F238E27FC236}">
                <a16:creationId xmlns:a16="http://schemas.microsoft.com/office/drawing/2014/main" id="{105F5234-FD55-498D-F390-4999E2E890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8428944"/>
              </p:ext>
            </p:extLst>
          </p:nvPr>
        </p:nvGraphicFramePr>
        <p:xfrm>
          <a:off x="471970" y="1270000"/>
          <a:ext cx="9496813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>
            <a:extLst>
              <a:ext uri="{FF2B5EF4-FFF2-40B4-BE49-F238E27FC236}">
                <a16:creationId xmlns:a16="http://schemas.microsoft.com/office/drawing/2014/main" id="{D920209C-E85B-4D6F-A56F-724F5ADA81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9125522E-1DFD-4F78-912B-B922A2D39D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FDA72C10-FE9D-49B3-80CB-A7EE8BCB38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Rectangle 23">
              <a:extLst>
                <a:ext uri="{FF2B5EF4-FFF2-40B4-BE49-F238E27FC236}">
                  <a16:creationId xmlns:a16="http://schemas.microsoft.com/office/drawing/2014/main" id="{6E7DF470-1055-45E4-AB9D-11E42EC53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2" name="Rectangle 25">
              <a:extLst>
                <a:ext uri="{FF2B5EF4-FFF2-40B4-BE49-F238E27FC236}">
                  <a16:creationId xmlns:a16="http://schemas.microsoft.com/office/drawing/2014/main" id="{6AA35CFF-3837-4B7F-B875-718AC2E14E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3" name="Isosceles Triangle 152">
              <a:extLst>
                <a:ext uri="{FF2B5EF4-FFF2-40B4-BE49-F238E27FC236}">
                  <a16:creationId xmlns:a16="http://schemas.microsoft.com/office/drawing/2014/main" id="{62F41804-A347-47E3-8BD8-BD00CF2F64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4" name="Rectangle 27">
              <a:extLst>
                <a:ext uri="{FF2B5EF4-FFF2-40B4-BE49-F238E27FC236}">
                  <a16:creationId xmlns:a16="http://schemas.microsoft.com/office/drawing/2014/main" id="{76894B81-EE9C-4546-BCFA-DD9ED2C0AD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5" name="Rectangle 28">
              <a:extLst>
                <a:ext uri="{FF2B5EF4-FFF2-40B4-BE49-F238E27FC236}">
                  <a16:creationId xmlns:a16="http://schemas.microsoft.com/office/drawing/2014/main" id="{3AF181D1-71AC-43D8-A6E1-D4C488D5DC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6" name="Rectangle 29">
              <a:extLst>
                <a:ext uri="{FF2B5EF4-FFF2-40B4-BE49-F238E27FC236}">
                  <a16:creationId xmlns:a16="http://schemas.microsoft.com/office/drawing/2014/main" id="{4132D661-917C-4D2D-8E37-8590B55D9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7" name="Isosceles Triangle 156">
              <a:extLst>
                <a:ext uri="{FF2B5EF4-FFF2-40B4-BE49-F238E27FC236}">
                  <a16:creationId xmlns:a16="http://schemas.microsoft.com/office/drawing/2014/main" id="{7969643D-8B71-434D-A235-68CB241F9D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Isosceles Triangle 157">
              <a:extLst>
                <a:ext uri="{FF2B5EF4-FFF2-40B4-BE49-F238E27FC236}">
                  <a16:creationId xmlns:a16="http://schemas.microsoft.com/office/drawing/2014/main" id="{DF15C24A-4BCF-47C0-B2FA-76A0EF3384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 useBgFill="1">
        <p:nvSpPr>
          <p:cNvPr id="160" name="Rectangle 159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Google Shape;141;p4"/>
          <p:cNvSpPr txBox="1"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US" dirty="0" err="1"/>
              <a:t>Recorde</a:t>
            </a:r>
            <a:r>
              <a:rPr lang="en-US" dirty="0"/>
              <a:t> que…</a:t>
            </a:r>
          </a:p>
        </p:txBody>
      </p:sp>
      <p:sp>
        <p:nvSpPr>
          <p:cNvPr id="162" name="Isosceles Triangle 161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B99459-A8DF-F5CA-73EC-A3031339F07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9894532" y="6182876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>
                <a:spcBef>
                  <a:spcPts val="0"/>
                </a:spcBef>
                <a:spcAft>
                  <a:spcPts val="600"/>
                </a:spcAft>
                <a:buNone/>
              </a:pPr>
              <a:t>3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sp>
        <p:nvSpPr>
          <p:cNvPr id="164" name="Isosceles Triangle 163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aphicFrame>
        <p:nvGraphicFramePr>
          <p:cNvPr id="144" name="Google Shape;142;p4">
            <a:extLst>
              <a:ext uri="{FF2B5EF4-FFF2-40B4-BE49-F238E27FC236}">
                <a16:creationId xmlns:a16="http://schemas.microsoft.com/office/drawing/2014/main" id="{6ECC479B-2830-70DA-6DB7-7933C97D94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5955672"/>
              </p:ext>
            </p:extLst>
          </p:nvPr>
        </p:nvGraphicFramePr>
        <p:xfrm>
          <a:off x="1286933" y="1948542"/>
          <a:ext cx="9781560" cy="4234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A7B04F32-2195-98D9-7D3E-A6C0E14B9DD9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178D48C6-20CD-0951-502A-8D3DB024E6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83DD7D1-071C-BC47-3A1F-253E02550D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04C6C6-6B47-6212-4A1D-85E7081B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AFFA53-C3D3-FED2-4FB6-145C520FB44C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E6FBB76A-2DF2-7DE2-DF78-94B045BD1F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9037F48-2392-0468-FEBD-3A6F11C49E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e Conteúdo 6">
            <a:extLst>
              <a:ext uri="{FF2B5EF4-FFF2-40B4-BE49-F238E27FC236}">
                <a16:creationId xmlns:a16="http://schemas.microsoft.com/office/drawing/2014/main" id="{18BD10F8-0F45-8F35-0628-DA881FA8E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970" y="1637121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Utilize as </a:t>
            </a:r>
            <a:r>
              <a:rPr lang="en-GB" sz="2400" dirty="0" err="1"/>
              <a:t>categorias</a:t>
            </a:r>
            <a:r>
              <a:rPr lang="en-GB" sz="2400" dirty="0"/>
              <a:t> de </a:t>
            </a:r>
            <a:r>
              <a:rPr lang="en-GB" sz="2400" dirty="0" err="1"/>
              <a:t>blocos</a:t>
            </a:r>
            <a:r>
              <a:rPr lang="en-GB" sz="2400" dirty="0"/>
              <a:t> para </a:t>
            </a:r>
            <a:r>
              <a:rPr lang="en-GB" sz="2400" dirty="0" err="1"/>
              <a:t>executar</a:t>
            </a:r>
            <a:r>
              <a:rPr lang="en-GB" sz="2400" dirty="0"/>
              <a:t> o </a:t>
            </a:r>
            <a:r>
              <a:rPr lang="en-GB" sz="2400" dirty="0" err="1"/>
              <a:t>jogo</a:t>
            </a:r>
            <a:r>
              <a:rPr lang="en-GB" sz="2400" dirty="0"/>
              <a:t> “</a:t>
            </a:r>
            <a:r>
              <a:rPr lang="en-GB" sz="2400" dirty="0" err="1"/>
              <a:t>Número</a:t>
            </a:r>
            <a:r>
              <a:rPr lang="en-GB" sz="2400" dirty="0"/>
              <a:t> </a:t>
            </a:r>
            <a:r>
              <a:rPr lang="en-GB" sz="2400" dirty="0" err="1"/>
              <a:t>secreto</a:t>
            </a:r>
            <a:r>
              <a:rPr lang="en-GB" sz="2400" dirty="0"/>
              <a:t>”:</a:t>
            </a:r>
          </a:p>
          <a:p>
            <a:pPr marL="720725" indent="-273050">
              <a:buFont typeface="Wingdings" panose="05000000000000000000" pitchFamily="2" charset="2"/>
              <a:buChar char="Ø"/>
            </a:pPr>
            <a:r>
              <a:rPr lang="en-GB" sz="2400" dirty="0" err="1"/>
              <a:t>Básico</a:t>
            </a:r>
            <a:endParaRPr lang="en-GB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Entrada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err="1"/>
              <a:t>Variáveis</a:t>
            </a:r>
            <a:endParaRPr lang="en-GB" sz="2400" dirty="0"/>
          </a:p>
          <a:p>
            <a:pPr marL="457200" lvl="1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9" name="Google Shape;133;p3">
            <a:extLst>
              <a:ext uri="{FF2B5EF4-FFF2-40B4-BE49-F238E27FC236}">
                <a16:creationId xmlns:a16="http://schemas.microsoft.com/office/drawing/2014/main" id="{891C7209-CE10-DA87-A25C-582D665E447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4366" y="407761"/>
            <a:ext cx="9445157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>
              <a:spcBef>
                <a:spcPct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-US" dirty="0" err="1"/>
              <a:t>Programa</a:t>
            </a:r>
            <a:r>
              <a:rPr lang="en-US" dirty="0"/>
              <a:t> “</a:t>
            </a:r>
            <a:r>
              <a:rPr lang="en-US" dirty="0" err="1"/>
              <a:t>Selecionar</a:t>
            </a:r>
            <a:r>
              <a:rPr lang="en-US" dirty="0"/>
              <a:t> </a:t>
            </a:r>
            <a:r>
              <a:rPr lang="en-US" dirty="0" err="1"/>
              <a:t>número</a:t>
            </a:r>
            <a:r>
              <a:rPr lang="en-US" dirty="0"/>
              <a:t>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 140">
            <a:extLst>
              <a:ext uri="{FF2B5EF4-FFF2-40B4-BE49-F238E27FC236}">
                <a16:creationId xmlns:a16="http://schemas.microsoft.com/office/drawing/2014/main" id="{7A533011-3316-4DFD-B545-CAAF85A5D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76F765C2-CFA0-43E2-B4AA-9B1A7E50F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697EBBA5-9C98-41C0-8D3E-B8BF8BD8E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Rectangle 23">
              <a:extLst>
                <a:ext uri="{FF2B5EF4-FFF2-40B4-BE49-F238E27FC236}">
                  <a16:creationId xmlns:a16="http://schemas.microsoft.com/office/drawing/2014/main" id="{8C771D4E-1F4E-45D3-BA61-0D47390C2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5" name="Rectangle 25">
              <a:extLst>
                <a:ext uri="{FF2B5EF4-FFF2-40B4-BE49-F238E27FC236}">
                  <a16:creationId xmlns:a16="http://schemas.microsoft.com/office/drawing/2014/main" id="{4E870B5F-9A8A-41E5-B3BA-69025EC205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6" name="Isosceles Triangle 145">
              <a:extLst>
                <a:ext uri="{FF2B5EF4-FFF2-40B4-BE49-F238E27FC236}">
                  <a16:creationId xmlns:a16="http://schemas.microsoft.com/office/drawing/2014/main" id="{BE85410D-4D65-4C22-8938-1DFF919FB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7" name="Rectangle 27">
              <a:extLst>
                <a:ext uri="{FF2B5EF4-FFF2-40B4-BE49-F238E27FC236}">
                  <a16:creationId xmlns:a16="http://schemas.microsoft.com/office/drawing/2014/main" id="{9EED07E7-1F26-484A-9FA1-E822B46AE2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8" name="Rectangle 28">
              <a:extLst>
                <a:ext uri="{FF2B5EF4-FFF2-40B4-BE49-F238E27FC236}">
                  <a16:creationId xmlns:a16="http://schemas.microsoft.com/office/drawing/2014/main" id="{0570AEF5-6B4E-4F8D-BF1F-BC5C654521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9" name="Rectangle 29">
              <a:extLst>
                <a:ext uri="{FF2B5EF4-FFF2-40B4-BE49-F238E27FC236}">
                  <a16:creationId xmlns:a16="http://schemas.microsoft.com/office/drawing/2014/main" id="{E5C1811B-FFBE-435C-820F-DADEC25D46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0" name="Isosceles Triangle 149">
              <a:extLst>
                <a:ext uri="{FF2B5EF4-FFF2-40B4-BE49-F238E27FC236}">
                  <a16:creationId xmlns:a16="http://schemas.microsoft.com/office/drawing/2014/main" id="{197FDC73-3DBB-44D0-8EE8-41F35CABBD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1" name="Isosceles Triangle 150">
              <a:extLst>
                <a:ext uri="{FF2B5EF4-FFF2-40B4-BE49-F238E27FC236}">
                  <a16:creationId xmlns:a16="http://schemas.microsoft.com/office/drawing/2014/main" id="{BB5DE8BB-A829-45DC-AA9E-1138CFB10E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33" name="Google Shape;133;p3"/>
          <p:cNvSpPr txBox="1">
            <a:spLocks noGrp="1"/>
          </p:cNvSpPr>
          <p:nvPr>
            <p:ph type="title"/>
          </p:nvPr>
        </p:nvSpPr>
        <p:spPr>
          <a:xfrm>
            <a:off x="224366" y="407761"/>
            <a:ext cx="9445157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>
              <a:spcBef>
                <a:spcPct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-US" dirty="0" err="1"/>
              <a:t>Programa</a:t>
            </a:r>
            <a:r>
              <a:rPr lang="en-US" dirty="0"/>
              <a:t> “</a:t>
            </a:r>
            <a:r>
              <a:rPr lang="en-US" dirty="0" err="1"/>
              <a:t>Selecionar</a:t>
            </a:r>
            <a:r>
              <a:rPr lang="en-US" dirty="0"/>
              <a:t> </a:t>
            </a:r>
            <a:r>
              <a:rPr lang="en-US" dirty="0" err="1"/>
              <a:t>número</a:t>
            </a:r>
            <a:r>
              <a:rPr lang="en-US" dirty="0"/>
              <a:t>”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AB370D-EF68-6374-B987-3034637AB2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97" y="6223924"/>
            <a:ext cx="3944548" cy="49306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D8459A-E866-715E-FCF2-C8AD1561758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5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D5D6C28D-7B9C-3F5D-42DE-1342D8840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3559" y="1183924"/>
            <a:ext cx="9196042" cy="5040000"/>
          </a:xfrm>
        </p:spPr>
        <p:txBody>
          <a:bodyPr/>
          <a:lstStyle/>
          <a:p>
            <a:pPr marL="76200" indent="0">
              <a:buNone/>
            </a:pPr>
            <a:r>
              <a:rPr lang="pt-PT" dirty="0"/>
              <a:t>Programa o micro:bit para que mostre um número, entre 0 a 9, escolhido por ti.</a:t>
            </a:r>
          </a:p>
          <a:p>
            <a:pPr marL="76200" indent="0">
              <a:buNone/>
            </a:pPr>
            <a:endParaRPr lang="pt-PT" dirty="0"/>
          </a:p>
          <a:p>
            <a:pPr marL="76200" indent="0">
              <a:buNone/>
            </a:pPr>
            <a:r>
              <a:rPr lang="pt-PT" dirty="0"/>
              <a:t>O número escolhido deve diminuir quando é pressionado o botão A e aumentar quando é pressionado o botão B. </a:t>
            </a:r>
          </a:p>
          <a:p>
            <a:pPr marL="76200" indent="0">
              <a:buNone/>
            </a:pPr>
            <a:endParaRPr lang="pt-PT" dirty="0"/>
          </a:p>
          <a:p>
            <a:pPr marL="76200" indent="0">
              <a:buNone/>
            </a:pPr>
            <a:r>
              <a:rPr lang="pt-PT" dirty="0"/>
              <a:t>Quando a placa é agitada deverá mostrar o número escolhido.</a:t>
            </a:r>
          </a:p>
          <a:p>
            <a:pPr marL="76200" indent="0">
              <a:buNone/>
            </a:pPr>
            <a:endParaRPr lang="pt-P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6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072ED756-2B9A-EBB7-1C1A-EB11B1C0C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151" y="921944"/>
            <a:ext cx="9445156" cy="5040000"/>
          </a:xfrm>
        </p:spPr>
        <p:txBody>
          <a:bodyPr>
            <a:normAutofit/>
          </a:bodyPr>
          <a:lstStyle/>
          <a:p>
            <a:pPr marL="533400" indent="-457200">
              <a:buClr>
                <a:schemeClr val="accent1"/>
              </a:buClr>
              <a:buFont typeface="+mj-lt"/>
              <a:buAutoNum type="arabicPeriod"/>
            </a:pPr>
            <a:r>
              <a:rPr lang="pt-PT" sz="2200" dirty="0"/>
              <a:t>Cria a variável “número” onde guardará o número escolhido.</a:t>
            </a:r>
          </a:p>
          <a:p>
            <a:pPr marL="533400" indent="-457200">
              <a:buClr>
                <a:schemeClr val="accent1"/>
              </a:buClr>
              <a:buFont typeface="+mj-lt"/>
              <a:buAutoNum type="arabicPeriod"/>
            </a:pPr>
            <a:r>
              <a:rPr lang="pt-PT" sz="2200" dirty="0"/>
              <a:t>No arranque atribuía o valor escolhido na variável número.</a:t>
            </a:r>
          </a:p>
          <a:p>
            <a:pPr marL="533400" indent="-457200">
              <a:buClr>
                <a:schemeClr val="accent1"/>
              </a:buClr>
              <a:buFont typeface="+mj-lt"/>
              <a:buAutoNum type="arabicPeriod"/>
            </a:pPr>
            <a:r>
              <a:rPr lang="pt-PT" sz="2200" dirty="0"/>
              <a:t>Mostra no visor de LEDs o número escolhido. </a:t>
            </a:r>
          </a:p>
          <a:p>
            <a:pPr marL="533400" indent="-457200">
              <a:buClr>
                <a:schemeClr val="accent1"/>
              </a:buClr>
              <a:buFont typeface="+mj-lt"/>
              <a:buAutoNum type="arabicPeriod"/>
            </a:pPr>
            <a:r>
              <a:rPr lang="pt-PT" sz="2200" dirty="0"/>
              <a:t>Programe de modo que ao pressionar o botão B aumenta o valor do número escolhido e ao pressionar o botão A diminui.</a:t>
            </a:r>
          </a:p>
          <a:p>
            <a:pPr marL="76200" indent="0">
              <a:buClr>
                <a:schemeClr val="accent1"/>
              </a:buClr>
              <a:buNone/>
            </a:pPr>
            <a:endParaRPr lang="pt-PT" sz="2200" dirty="0"/>
          </a:p>
          <a:p>
            <a:pPr marL="76200" indent="0">
              <a:buClr>
                <a:schemeClr val="accent1"/>
              </a:buClr>
              <a:buNone/>
            </a:pPr>
            <a:endParaRPr lang="pt-PT" sz="2200" dirty="0"/>
          </a:p>
          <a:p>
            <a:pPr marL="533400" indent="-457200">
              <a:buClr>
                <a:schemeClr val="accent1"/>
              </a:buClr>
              <a:buFont typeface="+mj-lt"/>
              <a:buAutoNum type="arabicPeriod" startAt="5"/>
            </a:pPr>
            <a:r>
              <a:rPr lang="pt-PT" sz="2200" dirty="0"/>
              <a:t>Para guardar o número escolhido, define uma nova variável com nome “inicial”.</a:t>
            </a:r>
          </a:p>
          <a:p>
            <a:pPr marL="533400" indent="-457200">
              <a:buClr>
                <a:schemeClr val="accent1"/>
              </a:buClr>
              <a:buFont typeface="+mj-lt"/>
              <a:buAutoNum type="arabicPeriod" startAt="5"/>
            </a:pPr>
            <a:endParaRPr lang="pt-PT" sz="2200" dirty="0"/>
          </a:p>
        </p:txBody>
      </p:sp>
      <p:sp>
        <p:nvSpPr>
          <p:cNvPr id="10" name="Google Shape;133;p3">
            <a:extLst>
              <a:ext uri="{FF2B5EF4-FFF2-40B4-BE49-F238E27FC236}">
                <a16:creationId xmlns:a16="http://schemas.microsoft.com/office/drawing/2014/main" id="{0585A080-0A35-C824-C48F-4C4D2AA5CC83}"/>
              </a:ext>
            </a:extLst>
          </p:cNvPr>
          <p:cNvSpPr txBox="1">
            <a:spLocks/>
          </p:cNvSpPr>
          <p:nvPr/>
        </p:nvSpPr>
        <p:spPr>
          <a:xfrm>
            <a:off x="255892" y="261544"/>
            <a:ext cx="9445157" cy="132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t" anchorCtr="0">
            <a:normAutofit/>
          </a:bodyPr>
          <a:lstStyle>
            <a:lvl1pPr lvl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lvl="1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2pPr>
            <a:lvl3pPr lvl="2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3pPr>
            <a:lvl4pPr lvl="3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4pPr>
            <a:lvl5pPr lvl="4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5pPr>
            <a:lvl6pPr lvl="5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6pPr>
            <a:lvl7pPr lvl="6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7pPr>
            <a:lvl8pPr lvl="7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8pPr>
            <a:lvl9pPr lvl="8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ct val="0"/>
              </a:spcBef>
              <a:buSzPct val="100000"/>
            </a:pPr>
            <a:r>
              <a:rPr lang="en-US" dirty="0" err="1"/>
              <a:t>Programa</a:t>
            </a:r>
            <a:r>
              <a:rPr lang="en-US" dirty="0"/>
              <a:t> “</a:t>
            </a:r>
            <a:r>
              <a:rPr lang="en-US" dirty="0" err="1"/>
              <a:t>Selecionar</a:t>
            </a:r>
            <a:r>
              <a:rPr lang="en-US" dirty="0"/>
              <a:t> </a:t>
            </a:r>
            <a:r>
              <a:rPr lang="en-US" dirty="0" err="1"/>
              <a:t>número</a:t>
            </a:r>
            <a:r>
              <a:rPr lang="en-US" dirty="0"/>
              <a:t>”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7D971842-3EA7-77B0-151B-49F78126AE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3140" y="4718878"/>
            <a:ext cx="3117244" cy="1640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B226ECF2-AB75-C232-CDB5-B58839AA98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5076" y="2939286"/>
            <a:ext cx="2253602" cy="1139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40340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7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072ED756-2B9A-EBB7-1C1A-EB11B1C0C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2650" y="1177961"/>
            <a:ext cx="9264280" cy="5040000"/>
          </a:xfrm>
        </p:spPr>
        <p:txBody>
          <a:bodyPr>
            <a:normAutofit/>
          </a:bodyPr>
          <a:lstStyle/>
          <a:p>
            <a:pPr marL="533400" indent="-457200">
              <a:buClr>
                <a:schemeClr val="accent1"/>
              </a:buClr>
              <a:buFont typeface="+mj-lt"/>
              <a:buAutoNum type="arabicPeriod" startAt="6"/>
            </a:pPr>
            <a:r>
              <a:rPr lang="en-GB" dirty="0"/>
              <a:t>Sempre que a </a:t>
            </a:r>
            <a:r>
              <a:rPr lang="en-GB" dirty="0" err="1"/>
              <a:t>placa</a:t>
            </a:r>
            <a:r>
              <a:rPr lang="en-GB" dirty="0"/>
              <a:t> é </a:t>
            </a:r>
            <a:r>
              <a:rPr lang="en-GB" dirty="0" err="1"/>
              <a:t>agitada</a:t>
            </a:r>
            <a:r>
              <a:rPr lang="en-GB" dirty="0"/>
              <a:t> </a:t>
            </a:r>
            <a:r>
              <a:rPr lang="en-GB" dirty="0" err="1"/>
              <a:t>mostra</a:t>
            </a:r>
            <a:r>
              <a:rPr lang="en-GB" dirty="0"/>
              <a:t> o </a:t>
            </a:r>
            <a:r>
              <a:rPr lang="en-GB" dirty="0" err="1"/>
              <a:t>número</a:t>
            </a:r>
            <a:r>
              <a:rPr lang="en-GB" dirty="0"/>
              <a:t> </a:t>
            </a:r>
            <a:r>
              <a:rPr lang="en-GB" dirty="0" err="1"/>
              <a:t>escolhido</a:t>
            </a:r>
            <a:r>
              <a:rPr lang="en-GB" dirty="0"/>
              <a:t>.</a:t>
            </a:r>
          </a:p>
          <a:p>
            <a:pPr marL="533400" indent="-457200">
              <a:buClr>
                <a:schemeClr val="accent1"/>
              </a:buClr>
              <a:buFont typeface="+mj-lt"/>
              <a:buAutoNum type="arabicPeriod" startAt="6"/>
            </a:pPr>
            <a:endParaRPr lang="en-GB" dirty="0"/>
          </a:p>
          <a:p>
            <a:pPr marL="533400" indent="-457200">
              <a:buClr>
                <a:schemeClr val="accent1"/>
              </a:buClr>
              <a:buFont typeface="+mj-lt"/>
              <a:buAutoNum type="arabicPeriod" startAt="6"/>
            </a:pPr>
            <a:endParaRPr lang="en-GB" dirty="0"/>
          </a:p>
          <a:p>
            <a:pPr marL="533400" indent="-457200">
              <a:buClr>
                <a:schemeClr val="accent1"/>
              </a:buClr>
              <a:buFont typeface="+mj-lt"/>
              <a:buAutoNum type="arabicPeriod" startAt="6"/>
            </a:pPr>
            <a:endParaRPr lang="en-GB" dirty="0"/>
          </a:p>
          <a:p>
            <a:pPr marL="533400" indent="-457200">
              <a:buClr>
                <a:schemeClr val="accent1"/>
              </a:buClr>
              <a:buFont typeface="+mj-lt"/>
              <a:buAutoNum type="arabicPeriod" startAt="6"/>
            </a:pPr>
            <a:endParaRPr lang="en-GB" dirty="0"/>
          </a:p>
          <a:p>
            <a:pPr marL="533400" indent="-457200">
              <a:buClr>
                <a:schemeClr val="accent1"/>
              </a:buClr>
              <a:buFont typeface="+mj-lt"/>
              <a:buAutoNum type="arabicPeriod" startAt="6"/>
            </a:pPr>
            <a:r>
              <a:rPr lang="en-GB" dirty="0"/>
              <a:t>Teste o </a:t>
            </a:r>
            <a:r>
              <a:rPr lang="en-GB" dirty="0" err="1"/>
              <a:t>programa</a:t>
            </a:r>
            <a:r>
              <a:rPr lang="en-GB" dirty="0"/>
              <a:t> </a:t>
            </a:r>
            <a:r>
              <a:rPr lang="en-GB" dirty="0" err="1"/>
              <a:t>criada</a:t>
            </a:r>
            <a:r>
              <a:rPr lang="en-GB" dirty="0"/>
              <a:t> e </a:t>
            </a:r>
            <a:r>
              <a:rPr lang="en-GB" dirty="0" err="1"/>
              <a:t>transfira</a:t>
            </a:r>
            <a:r>
              <a:rPr lang="en-GB" dirty="0"/>
              <a:t> para a </a:t>
            </a:r>
            <a:r>
              <a:rPr lang="en-GB" dirty="0" err="1"/>
              <a:t>placa</a:t>
            </a:r>
            <a:r>
              <a:rPr lang="en-GB" dirty="0"/>
              <a:t>.  </a:t>
            </a:r>
          </a:p>
        </p:txBody>
      </p:sp>
      <p:sp>
        <p:nvSpPr>
          <p:cNvPr id="10" name="Google Shape;133;p3">
            <a:extLst>
              <a:ext uri="{FF2B5EF4-FFF2-40B4-BE49-F238E27FC236}">
                <a16:creationId xmlns:a16="http://schemas.microsoft.com/office/drawing/2014/main" id="{D46633A3-3F86-7A1F-42EF-D7AA65998B14}"/>
              </a:ext>
            </a:extLst>
          </p:cNvPr>
          <p:cNvSpPr txBox="1">
            <a:spLocks/>
          </p:cNvSpPr>
          <p:nvPr/>
        </p:nvSpPr>
        <p:spPr>
          <a:xfrm>
            <a:off x="158285" y="407761"/>
            <a:ext cx="9445157" cy="132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t" anchorCtr="0">
            <a:normAutofit/>
          </a:bodyPr>
          <a:lstStyle>
            <a:lvl1pPr lvl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lvl="1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2pPr>
            <a:lvl3pPr lvl="2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3pPr>
            <a:lvl4pPr lvl="3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4pPr>
            <a:lvl5pPr lvl="4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5pPr>
            <a:lvl6pPr lvl="5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6pPr>
            <a:lvl7pPr lvl="6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7pPr>
            <a:lvl8pPr lvl="7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8pPr>
            <a:lvl9pPr lvl="8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ct val="0"/>
              </a:spcBef>
              <a:buSzPct val="100000"/>
            </a:pPr>
            <a:r>
              <a:rPr lang="en-US" dirty="0" err="1"/>
              <a:t>Programa</a:t>
            </a:r>
            <a:r>
              <a:rPr lang="en-US" dirty="0"/>
              <a:t> “</a:t>
            </a:r>
            <a:r>
              <a:rPr lang="en-US" dirty="0" err="1"/>
              <a:t>Selecionar</a:t>
            </a:r>
            <a:r>
              <a:rPr lang="en-US" dirty="0"/>
              <a:t> </a:t>
            </a:r>
            <a:r>
              <a:rPr lang="en-US" dirty="0" err="1"/>
              <a:t>número</a:t>
            </a:r>
            <a:r>
              <a:rPr lang="en-US" dirty="0"/>
              <a:t>”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BAF2A8C3-4560-74A4-7B40-433F21A300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7345" y="2247933"/>
            <a:ext cx="2937658" cy="11768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91659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8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072ED756-2B9A-EBB7-1C1A-EB11B1C0C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990" y="1068161"/>
            <a:ext cx="3604640" cy="5040000"/>
          </a:xfrm>
        </p:spPr>
        <p:txBody>
          <a:bodyPr/>
          <a:lstStyle/>
          <a:p>
            <a:pPr marL="533400" indent="-457200">
              <a:buClr>
                <a:schemeClr val="accent2"/>
              </a:buClr>
              <a:buFont typeface="+mj-lt"/>
              <a:buAutoNum type="arabicPeriod" startAt="5"/>
            </a:pPr>
            <a:r>
              <a:rPr lang="pt-PT" dirty="0"/>
              <a:t>Exemplo da resolução. </a:t>
            </a:r>
            <a:endParaRPr lang="en-GB" dirty="0"/>
          </a:p>
        </p:txBody>
      </p:sp>
      <p:sp>
        <p:nvSpPr>
          <p:cNvPr id="10" name="Google Shape;133;p3">
            <a:extLst>
              <a:ext uri="{FF2B5EF4-FFF2-40B4-BE49-F238E27FC236}">
                <a16:creationId xmlns:a16="http://schemas.microsoft.com/office/drawing/2014/main" id="{9F0F93B6-1901-2C1E-0E2E-BD5673DB46F8}"/>
              </a:ext>
            </a:extLst>
          </p:cNvPr>
          <p:cNvSpPr txBox="1">
            <a:spLocks/>
          </p:cNvSpPr>
          <p:nvPr/>
        </p:nvSpPr>
        <p:spPr>
          <a:xfrm>
            <a:off x="335989" y="374767"/>
            <a:ext cx="9445157" cy="132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t" anchorCtr="0">
            <a:normAutofit/>
          </a:bodyPr>
          <a:lstStyle>
            <a:lvl1pPr lvl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lvl="1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2pPr>
            <a:lvl3pPr lvl="2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3pPr>
            <a:lvl4pPr lvl="3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4pPr>
            <a:lvl5pPr lvl="4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5pPr>
            <a:lvl6pPr lvl="5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6pPr>
            <a:lvl7pPr lvl="6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7pPr>
            <a:lvl8pPr lvl="7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8pPr>
            <a:lvl9pPr lvl="8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ct val="0"/>
              </a:spcBef>
              <a:buSzPct val="100000"/>
            </a:pPr>
            <a:r>
              <a:rPr lang="en-US" dirty="0" err="1"/>
              <a:t>Programa</a:t>
            </a:r>
            <a:r>
              <a:rPr lang="en-US" dirty="0"/>
              <a:t> “</a:t>
            </a:r>
            <a:r>
              <a:rPr lang="en-US" dirty="0" err="1"/>
              <a:t>Selecionar</a:t>
            </a:r>
            <a:r>
              <a:rPr lang="en-US" dirty="0"/>
              <a:t> </a:t>
            </a:r>
            <a:r>
              <a:rPr lang="en-US" dirty="0" err="1"/>
              <a:t>número</a:t>
            </a:r>
            <a:r>
              <a:rPr lang="en-US" dirty="0"/>
              <a:t>”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722D0EBF-4D1E-0930-9AC9-B88B3C8609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9912" y="1243188"/>
            <a:ext cx="5695349" cy="43631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81325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Group 240">
            <a:extLst>
              <a:ext uri="{FF2B5EF4-FFF2-40B4-BE49-F238E27FC236}">
                <a16:creationId xmlns:a16="http://schemas.microsoft.com/office/drawing/2014/main" id="{28460BD8-AE3F-4AC9-9D0B-717052AA5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54420CFE-F482-466E-9E1E-C78513C0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5331032B-BD21-4BDA-920C-12E358052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Rectangle 23">
              <a:extLst>
                <a:ext uri="{FF2B5EF4-FFF2-40B4-BE49-F238E27FC236}">
                  <a16:creationId xmlns:a16="http://schemas.microsoft.com/office/drawing/2014/main" id="{E7514DA3-59E7-409E-8A3B-AD097F6E5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5" name="Rectangle 25">
              <a:extLst>
                <a:ext uri="{FF2B5EF4-FFF2-40B4-BE49-F238E27FC236}">
                  <a16:creationId xmlns:a16="http://schemas.microsoft.com/office/drawing/2014/main" id="{57B9A2A6-3BE4-4599-9364-F71C5BFD6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6" name="Isosceles Triangle 245">
              <a:extLst>
                <a:ext uri="{FF2B5EF4-FFF2-40B4-BE49-F238E27FC236}">
                  <a16:creationId xmlns:a16="http://schemas.microsoft.com/office/drawing/2014/main" id="{4FD744C6-4ED8-4BC9-BF68-6BDF701C5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7" name="Rectangle 27">
              <a:extLst>
                <a:ext uri="{FF2B5EF4-FFF2-40B4-BE49-F238E27FC236}">
                  <a16:creationId xmlns:a16="http://schemas.microsoft.com/office/drawing/2014/main" id="{092C5BAD-C911-4F8F-A1C5-470268BE6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8" name="Rectangle 28">
              <a:extLst>
                <a:ext uri="{FF2B5EF4-FFF2-40B4-BE49-F238E27FC236}">
                  <a16:creationId xmlns:a16="http://schemas.microsoft.com/office/drawing/2014/main" id="{B133D0C8-4EC4-424F-8E70-0482D5B1B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9" name="Rectangle 29">
              <a:extLst>
                <a:ext uri="{FF2B5EF4-FFF2-40B4-BE49-F238E27FC236}">
                  <a16:creationId xmlns:a16="http://schemas.microsoft.com/office/drawing/2014/main" id="{7B1532A0-F4B3-4DE8-B18F-740CAAD25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50" name="Isosceles Triangle 249">
              <a:extLst>
                <a:ext uri="{FF2B5EF4-FFF2-40B4-BE49-F238E27FC236}">
                  <a16:creationId xmlns:a16="http://schemas.microsoft.com/office/drawing/2014/main" id="{8EFDD162-BBBA-4062-8BBF-53DBA1091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51" name="Isosceles Triangle 250">
              <a:extLst>
                <a:ext uri="{FF2B5EF4-FFF2-40B4-BE49-F238E27FC236}">
                  <a16:creationId xmlns:a16="http://schemas.microsoft.com/office/drawing/2014/main" id="{DCFC9E65-3E19-4483-B952-25D29683C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 useBgFill="1">
        <p:nvSpPr>
          <p:cNvPr id="253" name="Rectangle 252">
            <a:extLst>
              <a:ext uri="{FF2B5EF4-FFF2-40B4-BE49-F238E27FC236}">
                <a16:creationId xmlns:a16="http://schemas.microsoft.com/office/drawing/2014/main" id="{DD6BC9EB-F181-48AB-BCA2-3D1DB20D2D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66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Google Shape;235;p16"/>
          <p:cNvSpPr txBox="1">
            <a:spLocks noGrp="1"/>
          </p:cNvSpPr>
          <p:nvPr>
            <p:ph type="title"/>
          </p:nvPr>
        </p:nvSpPr>
        <p:spPr>
          <a:xfrm>
            <a:off x="1543886" y="808074"/>
            <a:ext cx="5698067" cy="4479852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lvl="0" algn="r">
              <a:spcBef>
                <a:spcPct val="0"/>
              </a:spcBef>
              <a:buSzPct val="100000"/>
            </a:pPr>
            <a:r>
              <a:rPr lang="en-US" sz="5400" dirty="0" err="1"/>
              <a:t>Síntese</a:t>
            </a:r>
            <a:endParaRPr lang="en-US" sz="5400" dirty="0"/>
          </a:p>
        </p:txBody>
      </p:sp>
      <p:sp>
        <p:nvSpPr>
          <p:cNvPr id="255" name="Isosceles Triangle 254">
            <a:extLst>
              <a:ext uri="{FF2B5EF4-FFF2-40B4-BE49-F238E27FC236}">
                <a16:creationId xmlns:a16="http://schemas.microsoft.com/office/drawing/2014/main" id="{D33AAA80-39DC-4020-9BFF-0718F35C7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C9C5D90B-7EE3-4D26-AB7D-A5A3A6E11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1639186"/>
            <a:ext cx="0" cy="3200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7490AC-FFA3-3A59-CF43-1998A3E3CD5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lvl="0" indent="0">
                <a:spcBef>
                  <a:spcPts val="0"/>
                </a:spcBef>
                <a:spcAft>
                  <a:spcPts val="600"/>
                </a:spcAft>
                <a:buNone/>
              </a:pPr>
              <a:t>9</a:t>
            </a:fld>
            <a:endParaRPr lang="en-US" sz="900" kern="120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9" name="Isosceles Triangle 258">
            <a:extLst>
              <a:ext uri="{FF2B5EF4-FFF2-40B4-BE49-F238E27FC236}">
                <a16:creationId xmlns:a16="http://schemas.microsoft.com/office/drawing/2014/main" id="{1177F295-741F-4EFF-B0CA-BE69295ADA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 flipV="1">
            <a:off x="11349404" y="1217756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EBC38B-795C-4405-3859-640AB0B547A5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F6A44E3D-305E-74CC-C000-BFB43800E8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2EB624B7-8963-BF7D-BCBC-E7B2E8827A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261" name="Google Shape;236;p16">
            <a:extLst>
              <a:ext uri="{FF2B5EF4-FFF2-40B4-BE49-F238E27FC236}">
                <a16:creationId xmlns:a16="http://schemas.microsoft.com/office/drawing/2014/main" id="{D5AE15CF-1D1A-10FC-B403-ABDBFB6B8B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2072867"/>
              </p:ext>
            </p:extLst>
          </p:nvPr>
        </p:nvGraphicFramePr>
        <p:xfrm>
          <a:off x="6652438" y="357630"/>
          <a:ext cx="5698067" cy="6146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6345125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1064</TotalTime>
  <Words>399</Words>
  <Application>Microsoft Office PowerPoint</Application>
  <PresentationFormat>Ecrã Panorâmico</PresentationFormat>
  <Paragraphs>67</Paragraphs>
  <Slides>10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20" baseType="lpstr">
      <vt:lpstr>Wingdings 3</vt:lpstr>
      <vt:lpstr>Arial</vt:lpstr>
      <vt:lpstr>Times New Roman</vt:lpstr>
      <vt:lpstr>Trebuchet MS</vt:lpstr>
      <vt:lpstr>Wingdings</vt:lpstr>
      <vt:lpstr>Trebuchet MS (corpo)</vt:lpstr>
      <vt:lpstr>Calibri</vt:lpstr>
      <vt:lpstr>Century</vt:lpstr>
      <vt:lpstr>Montserrat</vt:lpstr>
      <vt:lpstr>Facet</vt:lpstr>
      <vt:lpstr>MICRO:BIT</vt:lpstr>
      <vt:lpstr>Principais aprendizagens: </vt:lpstr>
      <vt:lpstr>Recorde que…</vt:lpstr>
      <vt:lpstr>Programa “Selecionar número”</vt:lpstr>
      <vt:lpstr>Programa “Selecionar número”</vt:lpstr>
      <vt:lpstr>Apresentação do PowerPoint</vt:lpstr>
      <vt:lpstr>Apresentação do PowerPoint</vt:lpstr>
      <vt:lpstr>Apresentação do PowerPoint</vt:lpstr>
      <vt:lpstr>Síntese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Ramsay</dc:creator>
  <cp:lastModifiedBy>Audília de Agrela Pita</cp:lastModifiedBy>
  <cp:revision>18</cp:revision>
  <dcterms:created xsi:type="dcterms:W3CDTF">2018-03-14T15:10:09Z</dcterms:created>
  <dcterms:modified xsi:type="dcterms:W3CDTF">2024-10-29T11:13:56Z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0x010100D6B82D3C9C049E4C83569DE91CE4A6A1</vt:lpwstr>
  </property>
</Properties>
</file>